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02" r:id="rId5"/>
    <p:sldId id="303" r:id="rId6"/>
    <p:sldId id="290" r:id="rId7"/>
    <p:sldId id="291" r:id="rId8"/>
    <p:sldId id="317" r:id="rId9"/>
    <p:sldId id="318" r:id="rId10"/>
    <p:sldId id="313" r:id="rId11"/>
    <p:sldId id="314" r:id="rId12"/>
    <p:sldId id="315" r:id="rId13"/>
    <p:sldId id="31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jus Jurėnas" initials="VJ" lastIdx="3" clrIdx="0">
    <p:extLst>
      <p:ext uri="{19B8F6BF-5375-455C-9EA6-DF929625EA0E}">
        <p15:presenceInfo xmlns:p15="http://schemas.microsoft.com/office/powerpoint/2012/main" userId="S::virginijus.jurenas@litrail.lt::753eac7c-e9f3-47c9-81b5-46ca9102ef4f" providerId="AD"/>
      </p:ext>
    </p:extLst>
  </p:cmAuthor>
  <p:cmAuthor id="2" name="Darius Bagdonavičius" initials="DB" lastIdx="2" clrIdx="1">
    <p:extLst>
      <p:ext uri="{19B8F6BF-5375-455C-9EA6-DF929625EA0E}">
        <p15:presenceInfo xmlns:p15="http://schemas.microsoft.com/office/powerpoint/2012/main" userId="S::darius.bagdonavicius@litrail.lt::e091942c-ae79-4164-bc0c-4d197cf0af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877"/>
    <a:srgbClr val="7DBF41"/>
    <a:srgbClr val="99CB38"/>
    <a:srgbClr val="0471B7"/>
    <a:srgbClr val="149E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C783D-9D35-37AE-1AB8-AB3B58FBC86D}" v="2" dt="2020-04-29T16:44:43.101"/>
    <p1510:client id="{7E5DE963-48D2-4DDA-A2AF-EAD21666177F}" v="444" dt="2020-04-18T19:43:41.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08" y="3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ginijus Jurėnas" userId="753eac7c-e9f3-47c9-81b5-46ca9102ef4f" providerId="ADAL" clId="{7E5DE963-48D2-4DDA-A2AF-EAD21666177F}"/>
    <pc:docChg chg="undo custSel modSld">
      <pc:chgData name="Virginijus Jurėnas" userId="753eac7c-e9f3-47c9-81b5-46ca9102ef4f" providerId="ADAL" clId="{7E5DE963-48D2-4DDA-A2AF-EAD21666177F}" dt="2020-04-18T19:46:16.661" v="5233" actId="20577"/>
      <pc:docMkLst>
        <pc:docMk/>
      </pc:docMkLst>
      <pc:sldChg chg="addSp delSp modSp modNotes">
        <pc:chgData name="Virginijus Jurėnas" userId="753eac7c-e9f3-47c9-81b5-46ca9102ef4f" providerId="ADAL" clId="{7E5DE963-48D2-4DDA-A2AF-EAD21666177F}" dt="2020-04-18T19:45:08.514" v="5180" actId="790"/>
        <pc:sldMkLst>
          <pc:docMk/>
          <pc:sldMk cId="1292099798" sldId="290"/>
        </pc:sldMkLst>
        <pc:spChg chg="add del">
          <ac:chgData name="Virginijus Jurėnas" userId="753eac7c-e9f3-47c9-81b5-46ca9102ef4f" providerId="ADAL" clId="{7E5DE963-48D2-4DDA-A2AF-EAD21666177F}" dt="2020-04-18T15:05:02.236" v="1354"/>
          <ac:spMkLst>
            <pc:docMk/>
            <pc:sldMk cId="1292099798" sldId="290"/>
            <ac:spMk id="2" creationId="{3F4B2CC6-FCB1-496F-8673-37BFEA58C854}"/>
          </ac:spMkLst>
        </pc:spChg>
        <pc:spChg chg="add mod">
          <ac:chgData name="Virginijus Jurėnas" userId="753eac7c-e9f3-47c9-81b5-46ca9102ef4f" providerId="ADAL" clId="{7E5DE963-48D2-4DDA-A2AF-EAD21666177F}" dt="2020-04-18T19:45:08.513" v="5178" actId="790"/>
          <ac:spMkLst>
            <pc:docMk/>
            <pc:sldMk cId="1292099798" sldId="290"/>
            <ac:spMk id="8" creationId="{F304B48C-A266-489B-AC04-0CB649A1EA57}"/>
          </ac:spMkLst>
        </pc:spChg>
        <pc:spChg chg="mod">
          <ac:chgData name="Virginijus Jurėnas" userId="753eac7c-e9f3-47c9-81b5-46ca9102ef4f" providerId="ADAL" clId="{7E5DE963-48D2-4DDA-A2AF-EAD21666177F}" dt="2020-04-18T19:45:08.511" v="5177" actId="790"/>
          <ac:spMkLst>
            <pc:docMk/>
            <pc:sldMk cId="1292099798" sldId="290"/>
            <ac:spMk id="21" creationId="{00000000-0000-0000-0000-000000000000}"/>
          </ac:spMkLst>
        </pc:spChg>
        <pc:picChg chg="mod">
          <ac:chgData name="Virginijus Jurėnas" userId="753eac7c-e9f3-47c9-81b5-46ca9102ef4f" providerId="ADAL" clId="{7E5DE963-48D2-4DDA-A2AF-EAD21666177F}" dt="2020-04-18T15:04:58.765" v="1353" actId="1076"/>
          <ac:picMkLst>
            <pc:docMk/>
            <pc:sldMk cId="1292099798" sldId="290"/>
            <ac:picMk id="3" creationId="{E32A2814-00FD-4ADE-A7D0-3ECBF99E1054}"/>
          </ac:picMkLst>
        </pc:picChg>
      </pc:sldChg>
      <pc:sldChg chg="modSp modNotes">
        <pc:chgData name="Virginijus Jurėnas" userId="753eac7c-e9f3-47c9-81b5-46ca9102ef4f" providerId="ADAL" clId="{7E5DE963-48D2-4DDA-A2AF-EAD21666177F}" dt="2020-04-18T19:45:08.522" v="5185" actId="790"/>
        <pc:sldMkLst>
          <pc:docMk/>
          <pc:sldMk cId="464329969" sldId="291"/>
        </pc:sldMkLst>
        <pc:spChg chg="mod">
          <ac:chgData name="Virginijus Jurėnas" userId="753eac7c-e9f3-47c9-81b5-46ca9102ef4f" providerId="ADAL" clId="{7E5DE963-48D2-4DDA-A2AF-EAD21666177F}" dt="2020-04-18T19:45:08.515" v="5181" actId="790"/>
          <ac:spMkLst>
            <pc:docMk/>
            <pc:sldMk cId="464329969" sldId="291"/>
            <ac:spMk id="26" creationId="{1B3931BA-4E98-492E-98D4-E6A2EABF57EC}"/>
          </ac:spMkLst>
        </pc:spChg>
        <pc:spChg chg="mod">
          <ac:chgData name="Virginijus Jurėnas" userId="753eac7c-e9f3-47c9-81b5-46ca9102ef4f" providerId="ADAL" clId="{7E5DE963-48D2-4DDA-A2AF-EAD21666177F}" dt="2020-04-18T19:45:08.517" v="5182" actId="790"/>
          <ac:spMkLst>
            <pc:docMk/>
            <pc:sldMk cId="464329969" sldId="291"/>
            <ac:spMk id="29" creationId="{7D8699EF-4F5D-41FF-B536-4664A6BEBB41}"/>
          </ac:spMkLst>
        </pc:spChg>
        <pc:spChg chg="mod">
          <ac:chgData name="Virginijus Jurėnas" userId="753eac7c-e9f3-47c9-81b5-46ca9102ef4f" providerId="ADAL" clId="{7E5DE963-48D2-4DDA-A2AF-EAD21666177F}" dt="2020-04-18T19:45:08.520" v="5183" actId="790"/>
          <ac:spMkLst>
            <pc:docMk/>
            <pc:sldMk cId="464329969" sldId="291"/>
            <ac:spMk id="32" creationId="{44990CF0-2383-43B7-A29D-DF189F040B10}"/>
          </ac:spMkLst>
        </pc:spChg>
      </pc:sldChg>
      <pc:sldChg chg="addSp delSp modSp modNotes">
        <pc:chgData name="Virginijus Jurėnas" userId="753eac7c-e9f3-47c9-81b5-46ca9102ef4f" providerId="ADAL" clId="{7E5DE963-48D2-4DDA-A2AF-EAD21666177F}" dt="2020-04-18T19:45:08.484" v="5145" actId="790"/>
        <pc:sldMkLst>
          <pc:docMk/>
          <pc:sldMk cId="2743420344" sldId="302"/>
        </pc:sldMkLst>
        <pc:spChg chg="add mod">
          <ac:chgData name="Virginijus Jurėnas" userId="753eac7c-e9f3-47c9-81b5-46ca9102ef4f" providerId="ADAL" clId="{7E5DE963-48D2-4DDA-A2AF-EAD21666177F}" dt="2020-04-18T14:39:08.076" v="129"/>
          <ac:spMkLst>
            <pc:docMk/>
            <pc:sldMk cId="2743420344" sldId="302"/>
            <ac:spMk id="2" creationId="{1FACE845-9C4A-4B46-B550-6CDA26E9D42B}"/>
          </ac:spMkLst>
        </pc:spChg>
        <pc:spChg chg="add mod">
          <ac:chgData name="Virginijus Jurėnas" userId="753eac7c-e9f3-47c9-81b5-46ca9102ef4f" providerId="ADAL" clId="{7E5DE963-48D2-4DDA-A2AF-EAD21666177F}" dt="2020-04-18T14:39:53.196" v="693"/>
          <ac:spMkLst>
            <pc:docMk/>
            <pc:sldMk cId="2743420344" sldId="302"/>
            <ac:spMk id="3" creationId="{6C2ABD87-63EE-4ED1-AF6C-546343266146}"/>
          </ac:spMkLst>
        </pc:spChg>
        <pc:spChg chg="mod">
          <ac:chgData name="Virginijus Jurėnas" userId="753eac7c-e9f3-47c9-81b5-46ca9102ef4f" providerId="ADAL" clId="{7E5DE963-48D2-4DDA-A2AF-EAD21666177F}" dt="2020-04-18T19:45:08.479" v="5142" actId="790"/>
          <ac:spMkLst>
            <pc:docMk/>
            <pc:sldMk cId="2743420344" sldId="302"/>
            <ac:spMk id="9" creationId="{00000000-0000-0000-0000-000000000000}"/>
          </ac:spMkLst>
        </pc:spChg>
        <pc:spChg chg="mod modVis">
          <ac:chgData name="Virginijus Jurėnas" userId="753eac7c-e9f3-47c9-81b5-46ca9102ef4f" providerId="ADAL" clId="{7E5DE963-48D2-4DDA-A2AF-EAD21666177F}" dt="2020-04-18T14:39:54.725" v="836" actId="207"/>
          <ac:spMkLst>
            <pc:docMk/>
            <pc:sldMk cId="2743420344" sldId="302"/>
            <ac:spMk id="10" creationId="{8727F781-4D1F-43BA-804E-99EFA3A67987}"/>
          </ac:spMkLst>
        </pc:spChg>
        <pc:spChg chg="mod modVis">
          <ac:chgData name="Virginijus Jurėnas" userId="753eac7c-e9f3-47c9-81b5-46ca9102ef4f" providerId="ADAL" clId="{7E5DE963-48D2-4DDA-A2AF-EAD21666177F}" dt="2020-04-18T14:39:54.747" v="839" actId="207"/>
          <ac:spMkLst>
            <pc:docMk/>
            <pc:sldMk cId="2743420344" sldId="302"/>
            <ac:spMk id="11" creationId="{01514086-9C30-401B-8D7B-1E09EF16ABA3}"/>
          </ac:spMkLst>
        </pc:spChg>
        <pc:spChg chg="mod">
          <ac:chgData name="Virginijus Jurėnas" userId="753eac7c-e9f3-47c9-81b5-46ca9102ef4f" providerId="ADAL" clId="{7E5DE963-48D2-4DDA-A2AF-EAD21666177F}" dt="2020-04-18T19:45:08.481" v="5143" actId="790"/>
          <ac:spMkLst>
            <pc:docMk/>
            <pc:sldMk cId="2743420344" sldId="302"/>
            <ac:spMk id="12" creationId="{00000000-0000-0000-0000-000000000000}"/>
          </ac:spMkLst>
        </pc:spChg>
        <pc:spChg chg="mod modVis">
          <ac:chgData name="Virginijus Jurėnas" userId="753eac7c-e9f3-47c9-81b5-46ca9102ef4f" providerId="ADAL" clId="{7E5DE963-48D2-4DDA-A2AF-EAD21666177F}" dt="2020-04-18T14:39:54.773" v="842" actId="20577"/>
          <ac:spMkLst>
            <pc:docMk/>
            <pc:sldMk cId="2743420344" sldId="302"/>
            <ac:spMk id="13" creationId="{C3FCFDF0-05C8-4A5F-B2C3-5FD602963A70}"/>
          </ac:spMkLst>
        </pc:spChg>
        <pc:spChg chg="mod modVis">
          <ac:chgData name="Virginijus Jurėnas" userId="753eac7c-e9f3-47c9-81b5-46ca9102ef4f" providerId="ADAL" clId="{7E5DE963-48D2-4DDA-A2AF-EAD21666177F}" dt="2020-04-18T14:39:54.806" v="845" actId="20577"/>
          <ac:spMkLst>
            <pc:docMk/>
            <pc:sldMk cId="2743420344" sldId="302"/>
            <ac:spMk id="14" creationId="{03AA3272-ED0E-476D-9229-B78296F2353A}"/>
          </ac:spMkLst>
        </pc:spChg>
        <pc:spChg chg="mod modVis">
          <ac:chgData name="Virginijus Jurėnas" userId="753eac7c-e9f3-47c9-81b5-46ca9102ef4f" providerId="ADAL" clId="{7E5DE963-48D2-4DDA-A2AF-EAD21666177F}" dt="2020-04-18T14:39:54.822" v="849"/>
          <ac:spMkLst>
            <pc:docMk/>
            <pc:sldMk cId="2743420344" sldId="302"/>
            <ac:spMk id="15" creationId="{4D93D303-C122-4A57-91D0-8712F688F460}"/>
          </ac:spMkLst>
        </pc:spChg>
        <pc:spChg chg="mod modVis">
          <ac:chgData name="Virginijus Jurėnas" userId="753eac7c-e9f3-47c9-81b5-46ca9102ef4f" providerId="ADAL" clId="{7E5DE963-48D2-4DDA-A2AF-EAD21666177F}" dt="2020-04-18T14:39:54.838" v="853"/>
          <ac:spMkLst>
            <pc:docMk/>
            <pc:sldMk cId="2743420344" sldId="302"/>
            <ac:spMk id="16" creationId="{61507050-DA4B-4C3F-BAB5-195AD8DFF485}"/>
          </ac:spMkLst>
        </pc:spChg>
        <pc:spChg chg="mod modVis">
          <ac:chgData name="Virginijus Jurėnas" userId="753eac7c-e9f3-47c9-81b5-46ca9102ef4f" providerId="ADAL" clId="{7E5DE963-48D2-4DDA-A2AF-EAD21666177F}" dt="2020-04-18T14:39:54.855" v="857"/>
          <ac:spMkLst>
            <pc:docMk/>
            <pc:sldMk cId="2743420344" sldId="302"/>
            <ac:spMk id="17" creationId="{8218B01A-2F8A-490A-8E51-D7762A8B6B08}"/>
          </ac:spMkLst>
        </pc:spChg>
        <pc:spChg chg="mod modVis">
          <ac:chgData name="Virginijus Jurėnas" userId="753eac7c-e9f3-47c9-81b5-46ca9102ef4f" providerId="ADAL" clId="{7E5DE963-48D2-4DDA-A2AF-EAD21666177F}" dt="2020-04-18T14:39:54.872" v="861"/>
          <ac:spMkLst>
            <pc:docMk/>
            <pc:sldMk cId="2743420344" sldId="302"/>
            <ac:spMk id="18" creationId="{F8BF7019-B1E1-40B1-A5F2-04D25CDB1B9B}"/>
          </ac:spMkLst>
        </pc:spChg>
        <pc:spChg chg="mod modVis">
          <ac:chgData name="Virginijus Jurėnas" userId="753eac7c-e9f3-47c9-81b5-46ca9102ef4f" providerId="ADAL" clId="{7E5DE963-48D2-4DDA-A2AF-EAD21666177F}" dt="2020-04-18T14:39:54.889" v="865"/>
          <ac:spMkLst>
            <pc:docMk/>
            <pc:sldMk cId="2743420344" sldId="302"/>
            <ac:spMk id="19" creationId="{C60B8DB1-B0EB-419C-9191-F6A9F12F858E}"/>
          </ac:spMkLst>
        </pc:spChg>
        <pc:spChg chg="mod modVis">
          <ac:chgData name="Virginijus Jurėnas" userId="753eac7c-e9f3-47c9-81b5-46ca9102ef4f" providerId="ADAL" clId="{7E5DE963-48D2-4DDA-A2AF-EAD21666177F}" dt="2020-04-18T14:39:54.907" v="869"/>
          <ac:spMkLst>
            <pc:docMk/>
            <pc:sldMk cId="2743420344" sldId="302"/>
            <ac:spMk id="20" creationId="{0C167640-CBBF-4E62-B431-E826E465688E}"/>
          </ac:spMkLst>
        </pc:spChg>
        <pc:spChg chg="mod modVis">
          <ac:chgData name="Virginijus Jurėnas" userId="753eac7c-e9f3-47c9-81b5-46ca9102ef4f" providerId="ADAL" clId="{7E5DE963-48D2-4DDA-A2AF-EAD21666177F}" dt="2020-04-18T14:39:54.651" v="827" actId="207"/>
          <ac:spMkLst>
            <pc:docMk/>
            <pc:sldMk cId="2743420344" sldId="302"/>
            <ac:spMk id="21" creationId="{F6C5FC87-B2F2-431A-BB1C-062C9098CD27}"/>
          </ac:spMkLst>
        </pc:spChg>
        <pc:spChg chg="mod modVis">
          <ac:chgData name="Virginijus Jurėnas" userId="753eac7c-e9f3-47c9-81b5-46ca9102ef4f" providerId="ADAL" clId="{7E5DE963-48D2-4DDA-A2AF-EAD21666177F}" dt="2020-04-18T14:39:54.678" v="830" actId="20577"/>
          <ac:spMkLst>
            <pc:docMk/>
            <pc:sldMk cId="2743420344" sldId="302"/>
            <ac:spMk id="22" creationId="{D514B7BE-E3A1-47DD-90C5-8A91D1EC4041}"/>
          </ac:spMkLst>
        </pc:spChg>
        <pc:spChg chg="mod modVis">
          <ac:chgData name="Virginijus Jurėnas" userId="753eac7c-e9f3-47c9-81b5-46ca9102ef4f" providerId="ADAL" clId="{7E5DE963-48D2-4DDA-A2AF-EAD21666177F}" dt="2020-04-18T14:39:54.702" v="833" actId="20577"/>
          <ac:spMkLst>
            <pc:docMk/>
            <pc:sldMk cId="2743420344" sldId="302"/>
            <ac:spMk id="23" creationId="{613859F0-B797-4FE4-9B6E-3B7D4F83A5C6}"/>
          </ac:spMkLst>
        </pc:spChg>
        <pc:spChg chg="mod modVis">
          <ac:chgData name="Virginijus Jurėnas" userId="753eac7c-e9f3-47c9-81b5-46ca9102ef4f" providerId="ADAL" clId="{7E5DE963-48D2-4DDA-A2AF-EAD21666177F}" dt="2020-04-18T14:39:54.152" v="787"/>
          <ac:spMkLst>
            <pc:docMk/>
            <pc:sldMk cId="2743420344" sldId="302"/>
            <ac:spMk id="24" creationId="{ACC27758-46DD-42EE-B810-D425F83982D5}"/>
          </ac:spMkLst>
        </pc:spChg>
        <pc:spChg chg="mod modVis">
          <ac:chgData name="Virginijus Jurėnas" userId="753eac7c-e9f3-47c9-81b5-46ca9102ef4f" providerId="ADAL" clId="{7E5DE963-48D2-4DDA-A2AF-EAD21666177F}" dt="2020-04-18T14:39:54.201" v="791"/>
          <ac:spMkLst>
            <pc:docMk/>
            <pc:sldMk cId="2743420344" sldId="302"/>
            <ac:spMk id="25" creationId="{9A4EBAEB-E7F5-49F8-AF6D-1AE52C120065}"/>
          </ac:spMkLst>
        </pc:spChg>
        <pc:spChg chg="mod modVis">
          <ac:chgData name="Virginijus Jurėnas" userId="753eac7c-e9f3-47c9-81b5-46ca9102ef4f" providerId="ADAL" clId="{7E5DE963-48D2-4DDA-A2AF-EAD21666177F}" dt="2020-04-18T14:39:54.253" v="795"/>
          <ac:spMkLst>
            <pc:docMk/>
            <pc:sldMk cId="2743420344" sldId="302"/>
            <ac:spMk id="26" creationId="{9A688593-B4DE-41D7-A0B9-AF7BD24E69CB}"/>
          </ac:spMkLst>
        </pc:spChg>
        <pc:spChg chg="mod modVis">
          <ac:chgData name="Virginijus Jurėnas" userId="753eac7c-e9f3-47c9-81b5-46ca9102ef4f" providerId="ADAL" clId="{7E5DE963-48D2-4DDA-A2AF-EAD21666177F}" dt="2020-04-18T14:39:54.309" v="799"/>
          <ac:spMkLst>
            <pc:docMk/>
            <pc:sldMk cId="2743420344" sldId="302"/>
            <ac:spMk id="27" creationId="{F4CEEF0E-D3B4-49F0-A9A1-BF7044CCA0DE}"/>
          </ac:spMkLst>
        </pc:spChg>
        <pc:spChg chg="mod modVis">
          <ac:chgData name="Virginijus Jurėnas" userId="753eac7c-e9f3-47c9-81b5-46ca9102ef4f" providerId="ADAL" clId="{7E5DE963-48D2-4DDA-A2AF-EAD21666177F}" dt="2020-04-18T14:39:54.357" v="803"/>
          <ac:spMkLst>
            <pc:docMk/>
            <pc:sldMk cId="2743420344" sldId="302"/>
            <ac:spMk id="28" creationId="{A2818E19-D397-4C3F-9A7F-9F8842E63AE2}"/>
          </ac:spMkLst>
        </pc:spChg>
        <pc:spChg chg="mod modVis">
          <ac:chgData name="Virginijus Jurėnas" userId="753eac7c-e9f3-47c9-81b5-46ca9102ef4f" providerId="ADAL" clId="{7E5DE963-48D2-4DDA-A2AF-EAD21666177F}" dt="2020-04-18T14:39:54.407" v="807"/>
          <ac:spMkLst>
            <pc:docMk/>
            <pc:sldMk cId="2743420344" sldId="302"/>
            <ac:spMk id="29" creationId="{6BDC020E-E984-4C94-9241-82677178B3F8}"/>
          </ac:spMkLst>
        </pc:spChg>
        <pc:spChg chg="mod modVis">
          <ac:chgData name="Virginijus Jurėnas" userId="753eac7c-e9f3-47c9-81b5-46ca9102ef4f" providerId="ADAL" clId="{7E5DE963-48D2-4DDA-A2AF-EAD21666177F}" dt="2020-04-18T14:39:54.454" v="811"/>
          <ac:spMkLst>
            <pc:docMk/>
            <pc:sldMk cId="2743420344" sldId="302"/>
            <ac:spMk id="30" creationId="{AA876AA0-E914-4C78-A56B-1C744F179AB3}"/>
          </ac:spMkLst>
        </pc:spChg>
        <pc:spChg chg="mod modVis">
          <ac:chgData name="Virginijus Jurėnas" userId="753eac7c-e9f3-47c9-81b5-46ca9102ef4f" providerId="ADAL" clId="{7E5DE963-48D2-4DDA-A2AF-EAD21666177F}" dt="2020-04-18T14:39:54.504" v="815"/>
          <ac:spMkLst>
            <pc:docMk/>
            <pc:sldMk cId="2743420344" sldId="302"/>
            <ac:spMk id="31" creationId="{2B7B698B-3A29-4695-BC6F-AE137524906A}"/>
          </ac:spMkLst>
        </pc:spChg>
        <pc:spChg chg="mod modVis">
          <ac:chgData name="Virginijus Jurėnas" userId="753eac7c-e9f3-47c9-81b5-46ca9102ef4f" providerId="ADAL" clId="{7E5DE963-48D2-4DDA-A2AF-EAD21666177F}" dt="2020-04-18T14:39:54.560" v="819"/>
          <ac:spMkLst>
            <pc:docMk/>
            <pc:sldMk cId="2743420344" sldId="302"/>
            <ac:spMk id="32" creationId="{D00A09BA-4C22-44A0-BA13-203592D3497A}"/>
          </ac:spMkLst>
        </pc:spChg>
        <pc:spChg chg="mod modVis">
          <ac:chgData name="Virginijus Jurėnas" userId="753eac7c-e9f3-47c9-81b5-46ca9102ef4f" providerId="ADAL" clId="{7E5DE963-48D2-4DDA-A2AF-EAD21666177F}" dt="2020-04-18T14:39:54.608" v="823"/>
          <ac:spMkLst>
            <pc:docMk/>
            <pc:sldMk cId="2743420344" sldId="302"/>
            <ac:spMk id="33" creationId="{B6F3BA02-0038-4E6D-AC9D-EEF887EC4E0F}"/>
          </ac:spMkLst>
        </pc:spChg>
        <pc:spChg chg="mod modVis">
          <ac:chgData name="Virginijus Jurėnas" userId="753eac7c-e9f3-47c9-81b5-46ca9102ef4f" providerId="ADAL" clId="{7E5DE963-48D2-4DDA-A2AF-EAD21666177F}" dt="2020-04-18T14:39:53.528" v="738" actId="207"/>
          <ac:spMkLst>
            <pc:docMk/>
            <pc:sldMk cId="2743420344" sldId="302"/>
            <ac:spMk id="34" creationId="{C60914B1-7C94-4409-9111-1ACC6B53ABD3}"/>
          </ac:spMkLst>
        </pc:spChg>
        <pc:spChg chg="mod modVis">
          <ac:chgData name="Virginijus Jurėnas" userId="753eac7c-e9f3-47c9-81b5-46ca9102ef4f" providerId="ADAL" clId="{7E5DE963-48D2-4DDA-A2AF-EAD21666177F}" dt="2020-04-18T14:39:53.592" v="743" actId="207"/>
          <ac:spMkLst>
            <pc:docMk/>
            <pc:sldMk cId="2743420344" sldId="302"/>
            <ac:spMk id="35" creationId="{71321481-FF6A-45ED-B16B-C56FB7862CAC}"/>
          </ac:spMkLst>
        </pc:spChg>
        <pc:spChg chg="mod modVis">
          <ac:chgData name="Virginijus Jurėnas" userId="753eac7c-e9f3-47c9-81b5-46ca9102ef4f" providerId="ADAL" clId="{7E5DE963-48D2-4DDA-A2AF-EAD21666177F}" dt="2020-04-18T14:39:53.662" v="748" actId="207"/>
          <ac:spMkLst>
            <pc:docMk/>
            <pc:sldMk cId="2743420344" sldId="302"/>
            <ac:spMk id="36" creationId="{58BC7996-D3ED-41B5-810F-D7541B8DB77B}"/>
          </ac:spMkLst>
        </pc:spChg>
        <pc:spChg chg="mod modVis">
          <ac:chgData name="Virginijus Jurėnas" userId="753eac7c-e9f3-47c9-81b5-46ca9102ef4f" providerId="ADAL" clId="{7E5DE963-48D2-4DDA-A2AF-EAD21666177F}" dt="2020-04-18T14:39:53.726" v="753" actId="207"/>
          <ac:spMkLst>
            <pc:docMk/>
            <pc:sldMk cId="2743420344" sldId="302"/>
            <ac:spMk id="37" creationId="{0A37EB16-0D13-44A7-A716-6ABCA6C0D04F}"/>
          </ac:spMkLst>
        </pc:spChg>
        <pc:spChg chg="mod modVis">
          <ac:chgData name="Virginijus Jurėnas" userId="753eac7c-e9f3-47c9-81b5-46ca9102ef4f" providerId="ADAL" clId="{7E5DE963-48D2-4DDA-A2AF-EAD21666177F}" dt="2020-04-18T14:39:53.805" v="758" actId="207"/>
          <ac:spMkLst>
            <pc:docMk/>
            <pc:sldMk cId="2743420344" sldId="302"/>
            <ac:spMk id="38" creationId="{F1EFAA4B-E2CF-4F66-973E-AE61EAEB50B1}"/>
          </ac:spMkLst>
        </pc:spChg>
        <pc:spChg chg="mod modVis">
          <ac:chgData name="Virginijus Jurėnas" userId="753eac7c-e9f3-47c9-81b5-46ca9102ef4f" providerId="ADAL" clId="{7E5DE963-48D2-4DDA-A2AF-EAD21666177F}" dt="2020-04-18T14:39:53.863" v="763" actId="207"/>
          <ac:spMkLst>
            <pc:docMk/>
            <pc:sldMk cId="2743420344" sldId="302"/>
            <ac:spMk id="39" creationId="{F4F4B601-5117-48E9-B627-368CC9321B00}"/>
          </ac:spMkLst>
        </pc:spChg>
        <pc:spChg chg="mod modVis">
          <ac:chgData name="Virginijus Jurėnas" userId="753eac7c-e9f3-47c9-81b5-46ca9102ef4f" providerId="ADAL" clId="{7E5DE963-48D2-4DDA-A2AF-EAD21666177F}" dt="2020-04-18T14:39:53.917" v="768" actId="207"/>
          <ac:spMkLst>
            <pc:docMk/>
            <pc:sldMk cId="2743420344" sldId="302"/>
            <ac:spMk id="40" creationId="{FE6AEDB3-6DE1-4081-91D2-9C186253E1B9}"/>
          </ac:spMkLst>
        </pc:spChg>
        <pc:spChg chg="mod modVis">
          <ac:chgData name="Virginijus Jurėnas" userId="753eac7c-e9f3-47c9-81b5-46ca9102ef4f" providerId="ADAL" clId="{7E5DE963-48D2-4DDA-A2AF-EAD21666177F}" dt="2020-04-18T14:39:53.973" v="773" actId="207"/>
          <ac:spMkLst>
            <pc:docMk/>
            <pc:sldMk cId="2743420344" sldId="302"/>
            <ac:spMk id="41" creationId="{BF50CE27-E991-4A01-8BBE-8FA6C501D4BA}"/>
          </ac:spMkLst>
        </pc:spChg>
        <pc:spChg chg="mod modVis">
          <ac:chgData name="Virginijus Jurėnas" userId="753eac7c-e9f3-47c9-81b5-46ca9102ef4f" providerId="ADAL" clId="{7E5DE963-48D2-4DDA-A2AF-EAD21666177F}" dt="2020-04-18T14:39:54.043" v="778" actId="207"/>
          <ac:spMkLst>
            <pc:docMk/>
            <pc:sldMk cId="2743420344" sldId="302"/>
            <ac:spMk id="42" creationId="{1F6CF3C0-CE07-4074-AAEE-8A79AAAE66D2}"/>
          </ac:spMkLst>
        </pc:spChg>
        <pc:spChg chg="mod modVis">
          <ac:chgData name="Virginijus Jurėnas" userId="753eac7c-e9f3-47c9-81b5-46ca9102ef4f" providerId="ADAL" clId="{7E5DE963-48D2-4DDA-A2AF-EAD21666177F}" dt="2020-04-18T14:39:54.099" v="783" actId="207"/>
          <ac:spMkLst>
            <pc:docMk/>
            <pc:sldMk cId="2743420344" sldId="302"/>
            <ac:spMk id="43" creationId="{63F9F88A-7A7D-4BD8-9096-8ED0C7367476}"/>
          </ac:spMkLst>
        </pc:spChg>
        <pc:grpChg chg="add mod">
          <ac:chgData name="Virginijus Jurėnas" userId="753eac7c-e9f3-47c9-81b5-46ca9102ef4f" providerId="ADAL" clId="{7E5DE963-48D2-4DDA-A2AF-EAD21666177F}" dt="2020-04-18T14:39:31.719" v="173" actId="1076"/>
          <ac:grpSpMkLst>
            <pc:docMk/>
            <pc:sldMk cId="2743420344" sldId="302"/>
            <ac:grpSpMk id="4" creationId="{923F9088-AC5C-4590-9C88-1C9EECD1DCFC}"/>
          </ac:grpSpMkLst>
        </pc:grpChg>
        <pc:grpChg chg="mod">
          <ac:chgData name="Virginijus Jurėnas" userId="753eac7c-e9f3-47c9-81b5-46ca9102ef4f" providerId="ADAL" clId="{7E5DE963-48D2-4DDA-A2AF-EAD21666177F}" dt="2020-04-18T14:39:31.719" v="173" actId="1076"/>
          <ac:grpSpMkLst>
            <pc:docMk/>
            <pc:sldMk cId="2743420344" sldId="302"/>
            <ac:grpSpMk id="5" creationId="{D4A7CB24-4BD0-4F0E-AEBD-D596C9F4A4A2}"/>
          </ac:grpSpMkLst>
        </pc:grpChg>
        <pc:grpChg chg="mod">
          <ac:chgData name="Virginijus Jurėnas" userId="753eac7c-e9f3-47c9-81b5-46ca9102ef4f" providerId="ADAL" clId="{7E5DE963-48D2-4DDA-A2AF-EAD21666177F}" dt="2020-04-18T14:39:31.719" v="173" actId="1076"/>
          <ac:grpSpMkLst>
            <pc:docMk/>
            <pc:sldMk cId="2743420344" sldId="302"/>
            <ac:grpSpMk id="6" creationId="{348D7F7D-3B4B-4381-A555-AD890876EE44}"/>
          </ac:grpSpMkLst>
        </pc:grpChg>
        <pc:grpChg chg="mod">
          <ac:chgData name="Virginijus Jurėnas" userId="753eac7c-e9f3-47c9-81b5-46ca9102ef4f" providerId="ADAL" clId="{7E5DE963-48D2-4DDA-A2AF-EAD21666177F}" dt="2020-04-18T14:39:31.719" v="173" actId="1076"/>
          <ac:grpSpMkLst>
            <pc:docMk/>
            <pc:sldMk cId="2743420344" sldId="302"/>
            <ac:grpSpMk id="7" creationId="{AB6407F7-4952-45E3-A36B-1B92D94FED21}"/>
          </ac:grpSpMkLst>
        </pc:grpChg>
        <pc:grpChg chg="mod">
          <ac:chgData name="Virginijus Jurėnas" userId="753eac7c-e9f3-47c9-81b5-46ca9102ef4f" providerId="ADAL" clId="{7E5DE963-48D2-4DDA-A2AF-EAD21666177F}" dt="2020-04-18T14:39:31.719" v="173" actId="1076"/>
          <ac:grpSpMkLst>
            <pc:docMk/>
            <pc:sldMk cId="2743420344" sldId="302"/>
            <ac:grpSpMk id="8" creationId="{7DA31359-4DBA-4AAA-A1CD-B3931C8B7230}"/>
          </ac:grpSpMkLst>
        </pc:grpChg>
        <pc:grpChg chg="add del mod">
          <ac:chgData name="Virginijus Jurėnas" userId="753eac7c-e9f3-47c9-81b5-46ca9102ef4f" providerId="ADAL" clId="{7E5DE963-48D2-4DDA-A2AF-EAD21666177F}" dt="2020-04-18T14:39:59.554" v="871" actId="478"/>
          <ac:grpSpMkLst>
            <pc:docMk/>
            <pc:sldMk cId="2743420344" sldId="302"/>
            <ac:grpSpMk id="44" creationId="{9B4AD41C-5503-4736-BBF6-B742F59D697D}"/>
          </ac:grpSpMkLst>
        </pc:grpChg>
      </pc:sldChg>
      <pc:sldChg chg="modSp modNotes">
        <pc:chgData name="Virginijus Jurėnas" userId="753eac7c-e9f3-47c9-81b5-46ca9102ef4f" providerId="ADAL" clId="{7E5DE963-48D2-4DDA-A2AF-EAD21666177F}" dt="2020-04-18T19:45:08.510" v="5176" actId="790"/>
        <pc:sldMkLst>
          <pc:docMk/>
          <pc:sldMk cId="3680369067" sldId="303"/>
        </pc:sldMkLst>
        <pc:spChg chg="mod">
          <ac:chgData name="Virginijus Jurėnas" userId="753eac7c-e9f3-47c9-81b5-46ca9102ef4f" providerId="ADAL" clId="{7E5DE963-48D2-4DDA-A2AF-EAD21666177F}" dt="2020-04-18T19:45:08.508" v="5174" actId="790"/>
          <ac:spMkLst>
            <pc:docMk/>
            <pc:sldMk cId="3680369067" sldId="303"/>
            <ac:spMk id="5" creationId="{E8AA58A8-514A-46E3-A3B5-78BDF86FB689}"/>
          </ac:spMkLst>
        </pc:spChg>
        <pc:spChg chg="mod">
          <ac:chgData name="Virginijus Jurėnas" userId="753eac7c-e9f3-47c9-81b5-46ca9102ef4f" providerId="ADAL" clId="{7E5DE963-48D2-4DDA-A2AF-EAD21666177F}" dt="2020-04-18T19:45:08.486" v="5146" actId="790"/>
          <ac:spMkLst>
            <pc:docMk/>
            <pc:sldMk cId="3680369067" sldId="303"/>
            <ac:spMk id="10" creationId="{00000000-0000-0000-0000-000000000000}"/>
          </ac:spMkLst>
        </pc:spChg>
        <pc:spChg chg="mod">
          <ac:chgData name="Virginijus Jurėnas" userId="753eac7c-e9f3-47c9-81b5-46ca9102ef4f" providerId="ADAL" clId="{7E5DE963-48D2-4DDA-A2AF-EAD21666177F}" dt="2020-04-18T19:45:08.490" v="5149" actId="790"/>
          <ac:spMkLst>
            <pc:docMk/>
            <pc:sldMk cId="3680369067" sldId="303"/>
            <ac:spMk id="46" creationId="{65353291-AF5E-4D2B-8465-E34A2FBED569}"/>
          </ac:spMkLst>
        </pc:spChg>
        <pc:spChg chg="mod">
          <ac:chgData name="Virginijus Jurėnas" userId="753eac7c-e9f3-47c9-81b5-46ca9102ef4f" providerId="ADAL" clId="{7E5DE963-48D2-4DDA-A2AF-EAD21666177F}" dt="2020-04-18T19:45:08.487" v="5147" actId="790"/>
          <ac:spMkLst>
            <pc:docMk/>
            <pc:sldMk cId="3680369067" sldId="303"/>
            <ac:spMk id="102" creationId="{00000000-0000-0000-0000-000000000000}"/>
          </ac:spMkLst>
        </pc:spChg>
        <pc:spChg chg="mod">
          <ac:chgData name="Virginijus Jurėnas" userId="753eac7c-e9f3-47c9-81b5-46ca9102ef4f" providerId="ADAL" clId="{7E5DE963-48D2-4DDA-A2AF-EAD21666177F}" dt="2020-04-18T19:45:08.489" v="5148" actId="790"/>
          <ac:spMkLst>
            <pc:docMk/>
            <pc:sldMk cId="3680369067" sldId="303"/>
            <ac:spMk id="103" creationId="{00000000-0000-0000-0000-000000000000}"/>
          </ac:spMkLst>
        </pc:spChg>
        <pc:graphicFrameChg chg="modGraphic">
          <ac:chgData name="Virginijus Jurėnas" userId="753eac7c-e9f3-47c9-81b5-46ca9102ef4f" providerId="ADAL" clId="{7E5DE963-48D2-4DDA-A2AF-EAD21666177F}" dt="2020-04-18T19:45:08.499" v="5161" actId="790"/>
          <ac:graphicFrameMkLst>
            <pc:docMk/>
            <pc:sldMk cId="3680369067" sldId="303"/>
            <ac:graphicFrameMk id="50" creationId="{AE20E3AB-6869-4541-8CBD-17909F5502D0}"/>
          </ac:graphicFrameMkLst>
        </pc:graphicFrameChg>
        <pc:graphicFrameChg chg="modGraphic">
          <ac:chgData name="Virginijus Jurėnas" userId="753eac7c-e9f3-47c9-81b5-46ca9102ef4f" providerId="ADAL" clId="{7E5DE963-48D2-4DDA-A2AF-EAD21666177F}" dt="2020-04-18T19:45:08.507" v="5173" actId="790"/>
          <ac:graphicFrameMkLst>
            <pc:docMk/>
            <pc:sldMk cId="3680369067" sldId="303"/>
            <ac:graphicFrameMk id="51" creationId="{D2A4A73B-FA72-4852-9227-AFF35CAB3AE6}"/>
          </ac:graphicFrameMkLst>
        </pc:graphicFrameChg>
      </pc:sldChg>
      <pc:sldChg chg="modSp delCm modCm modNotes">
        <pc:chgData name="Virginijus Jurėnas" userId="753eac7c-e9f3-47c9-81b5-46ca9102ef4f" providerId="ADAL" clId="{7E5DE963-48D2-4DDA-A2AF-EAD21666177F}" dt="2020-04-18T19:45:08.556" v="5206" actId="790"/>
        <pc:sldMkLst>
          <pc:docMk/>
          <pc:sldMk cId="1394034979" sldId="313"/>
        </pc:sldMkLst>
        <pc:spChg chg="mod">
          <ac:chgData name="Virginijus Jurėnas" userId="753eac7c-e9f3-47c9-81b5-46ca9102ef4f" providerId="ADAL" clId="{7E5DE963-48D2-4DDA-A2AF-EAD21666177F}" dt="2020-04-18T19:45:08.554" v="5204" actId="790"/>
          <ac:spMkLst>
            <pc:docMk/>
            <pc:sldMk cId="1394034979" sldId="313"/>
            <ac:spMk id="4" creationId="{52C39ADE-57E9-41C1-8315-A94D61AB14EB}"/>
          </ac:spMkLst>
        </pc:spChg>
        <pc:spChg chg="mod">
          <ac:chgData name="Virginijus Jurėnas" userId="753eac7c-e9f3-47c9-81b5-46ca9102ef4f" providerId="ADAL" clId="{7E5DE963-48D2-4DDA-A2AF-EAD21666177F}" dt="2020-04-18T19:45:08.546" v="5201" actId="790"/>
          <ac:spMkLst>
            <pc:docMk/>
            <pc:sldMk cId="1394034979" sldId="313"/>
            <ac:spMk id="26" creationId="{1B3931BA-4E98-492E-98D4-E6A2EABF57EC}"/>
          </ac:spMkLst>
        </pc:spChg>
        <pc:spChg chg="mod">
          <ac:chgData name="Virginijus Jurėnas" userId="753eac7c-e9f3-47c9-81b5-46ca9102ef4f" providerId="ADAL" clId="{7E5DE963-48D2-4DDA-A2AF-EAD21666177F}" dt="2020-04-18T19:45:08.551" v="5202" actId="790"/>
          <ac:spMkLst>
            <pc:docMk/>
            <pc:sldMk cId="1394034979" sldId="313"/>
            <ac:spMk id="29" creationId="{7D8699EF-4F5D-41FF-B536-4664A6BEBB41}"/>
          </ac:spMkLst>
        </pc:spChg>
        <pc:spChg chg="mod">
          <ac:chgData name="Virginijus Jurėnas" userId="753eac7c-e9f3-47c9-81b5-46ca9102ef4f" providerId="ADAL" clId="{7E5DE963-48D2-4DDA-A2AF-EAD21666177F}" dt="2020-04-18T19:45:08.552" v="5203" actId="790"/>
          <ac:spMkLst>
            <pc:docMk/>
            <pc:sldMk cId="1394034979" sldId="313"/>
            <ac:spMk id="32" creationId="{44990CF0-2383-43B7-A29D-DF189F040B10}"/>
          </ac:spMkLst>
        </pc:spChg>
      </pc:sldChg>
      <pc:sldChg chg="modSp modNotes">
        <pc:chgData name="Virginijus Jurėnas" userId="753eac7c-e9f3-47c9-81b5-46ca9102ef4f" providerId="ADAL" clId="{7E5DE963-48D2-4DDA-A2AF-EAD21666177F}" dt="2020-04-18T19:45:41.887" v="5225" actId="313"/>
        <pc:sldMkLst>
          <pc:docMk/>
          <pc:sldMk cId="2432699615" sldId="314"/>
        </pc:sldMkLst>
        <pc:spChg chg="mod">
          <ac:chgData name="Virginijus Jurėnas" userId="753eac7c-e9f3-47c9-81b5-46ca9102ef4f" providerId="ADAL" clId="{7E5DE963-48D2-4DDA-A2AF-EAD21666177F}" dt="2020-04-18T19:45:41.887" v="5225" actId="313"/>
          <ac:spMkLst>
            <pc:docMk/>
            <pc:sldMk cId="2432699615" sldId="314"/>
            <ac:spMk id="9" creationId="{8467B5CF-EB85-45A8-95E2-888E5FFDA865}"/>
          </ac:spMkLst>
        </pc:spChg>
        <pc:spChg chg="mod">
          <ac:chgData name="Virginijus Jurėnas" userId="753eac7c-e9f3-47c9-81b5-46ca9102ef4f" providerId="ADAL" clId="{7E5DE963-48D2-4DDA-A2AF-EAD21666177F}" dt="2020-04-18T19:45:08.557" v="5207" actId="790"/>
          <ac:spMkLst>
            <pc:docMk/>
            <pc:sldMk cId="2432699615" sldId="314"/>
            <ac:spMk id="26" creationId="{1B3931BA-4E98-492E-98D4-E6A2EABF57EC}"/>
          </ac:spMkLst>
        </pc:spChg>
        <pc:spChg chg="mod">
          <ac:chgData name="Virginijus Jurėnas" userId="753eac7c-e9f3-47c9-81b5-46ca9102ef4f" providerId="ADAL" clId="{7E5DE963-48D2-4DDA-A2AF-EAD21666177F}" dt="2020-04-18T19:45:08.558" v="5208" actId="790"/>
          <ac:spMkLst>
            <pc:docMk/>
            <pc:sldMk cId="2432699615" sldId="314"/>
            <ac:spMk id="29" creationId="{7D8699EF-4F5D-41FF-B536-4664A6BEBB41}"/>
          </ac:spMkLst>
        </pc:spChg>
      </pc:sldChg>
      <pc:sldChg chg="modSp modNotes">
        <pc:chgData name="Virginijus Jurėnas" userId="753eac7c-e9f3-47c9-81b5-46ca9102ef4f" providerId="ADAL" clId="{7E5DE963-48D2-4DDA-A2AF-EAD21666177F}" dt="2020-04-18T19:46:16.661" v="5233" actId="20577"/>
        <pc:sldMkLst>
          <pc:docMk/>
          <pc:sldMk cId="3147532145" sldId="315"/>
        </pc:sldMkLst>
        <pc:spChg chg="mod">
          <ac:chgData name="Virginijus Jurėnas" userId="753eac7c-e9f3-47c9-81b5-46ca9102ef4f" providerId="ADAL" clId="{7E5DE963-48D2-4DDA-A2AF-EAD21666177F}" dt="2020-04-18T19:45:08.568" v="5214" actId="790"/>
          <ac:spMkLst>
            <pc:docMk/>
            <pc:sldMk cId="3147532145" sldId="315"/>
            <ac:spMk id="8" creationId="{B225C07E-E00E-4EF3-9B01-05C8002F1F46}"/>
          </ac:spMkLst>
        </pc:spChg>
        <pc:spChg chg="mod">
          <ac:chgData name="Virginijus Jurėnas" userId="753eac7c-e9f3-47c9-81b5-46ca9102ef4f" providerId="ADAL" clId="{7E5DE963-48D2-4DDA-A2AF-EAD21666177F}" dt="2020-04-18T19:45:08.574" v="5215" actId="790"/>
          <ac:spMkLst>
            <pc:docMk/>
            <pc:sldMk cId="3147532145" sldId="315"/>
            <ac:spMk id="17" creationId="{50A59962-ACB9-4CED-AB3B-AD301D5C684C}"/>
          </ac:spMkLst>
        </pc:spChg>
        <pc:spChg chg="mod">
          <ac:chgData name="Virginijus Jurėnas" userId="753eac7c-e9f3-47c9-81b5-46ca9102ef4f" providerId="ADAL" clId="{7E5DE963-48D2-4DDA-A2AF-EAD21666177F}" dt="2020-04-18T19:45:08.565" v="5212" actId="790"/>
          <ac:spMkLst>
            <pc:docMk/>
            <pc:sldMk cId="3147532145" sldId="315"/>
            <ac:spMk id="26" creationId="{1B3931BA-4E98-492E-98D4-E6A2EABF57EC}"/>
          </ac:spMkLst>
        </pc:spChg>
        <pc:spChg chg="mod">
          <ac:chgData name="Virginijus Jurėnas" userId="753eac7c-e9f3-47c9-81b5-46ca9102ef4f" providerId="ADAL" clId="{7E5DE963-48D2-4DDA-A2AF-EAD21666177F}" dt="2020-04-18T19:46:16.661" v="5233" actId="20577"/>
          <ac:spMkLst>
            <pc:docMk/>
            <pc:sldMk cId="3147532145" sldId="315"/>
            <ac:spMk id="29" creationId="{7D8699EF-4F5D-41FF-B536-4664A6BEBB41}"/>
          </ac:spMkLst>
        </pc:spChg>
      </pc:sldChg>
      <pc:sldChg chg="addSp delSp modSp modNotes">
        <pc:chgData name="Virginijus Jurėnas" userId="753eac7c-e9f3-47c9-81b5-46ca9102ef4f" providerId="ADAL" clId="{7E5DE963-48D2-4DDA-A2AF-EAD21666177F}" dt="2020-04-18T19:45:08.578" v="5220" actId="790"/>
        <pc:sldMkLst>
          <pc:docMk/>
          <pc:sldMk cId="2723670112" sldId="316"/>
        </pc:sldMkLst>
        <pc:spChg chg="add del">
          <ac:chgData name="Virginijus Jurėnas" userId="753eac7c-e9f3-47c9-81b5-46ca9102ef4f" providerId="ADAL" clId="{7E5DE963-48D2-4DDA-A2AF-EAD21666177F}" dt="2020-04-18T16:52:47.530" v="2827"/>
          <ac:spMkLst>
            <pc:docMk/>
            <pc:sldMk cId="2723670112" sldId="316"/>
            <ac:spMk id="2" creationId="{B65FC396-E96F-4A83-8F1C-2C8E55C98FEB}"/>
          </ac:spMkLst>
        </pc:spChg>
        <pc:spChg chg="add del">
          <ac:chgData name="Virginijus Jurėnas" userId="753eac7c-e9f3-47c9-81b5-46ca9102ef4f" providerId="ADAL" clId="{7E5DE963-48D2-4DDA-A2AF-EAD21666177F}" dt="2020-04-18T16:52:49.552" v="2829"/>
          <ac:spMkLst>
            <pc:docMk/>
            <pc:sldMk cId="2723670112" sldId="316"/>
            <ac:spMk id="3" creationId="{A42472FF-4A5D-4F84-B3EF-0F66785B04BE}"/>
          </ac:spMkLst>
        </pc:spChg>
        <pc:spChg chg="add mod">
          <ac:chgData name="Virginijus Jurėnas" userId="753eac7c-e9f3-47c9-81b5-46ca9102ef4f" providerId="ADAL" clId="{7E5DE963-48D2-4DDA-A2AF-EAD21666177F}" dt="2020-04-18T19:45:08.576" v="5218" actId="790"/>
          <ac:spMkLst>
            <pc:docMk/>
            <pc:sldMk cId="2723670112" sldId="316"/>
            <ac:spMk id="5" creationId="{27A634EE-23A8-4B69-83D6-236657B9EA8E}"/>
          </ac:spMkLst>
        </pc:spChg>
        <pc:picChg chg="del mod">
          <ac:chgData name="Virginijus Jurėnas" userId="753eac7c-e9f3-47c9-81b5-46ca9102ef4f" providerId="ADAL" clId="{7E5DE963-48D2-4DDA-A2AF-EAD21666177F}" dt="2020-04-18T16:52:28.754" v="2825" actId="478"/>
          <ac:picMkLst>
            <pc:docMk/>
            <pc:sldMk cId="2723670112" sldId="316"/>
            <ac:picMk id="4" creationId="{E7AE52BB-2B9A-429F-8E97-AC1E0FD8FDC2}"/>
          </ac:picMkLst>
        </pc:picChg>
      </pc:sldChg>
      <pc:sldChg chg="modSp modNotes">
        <pc:chgData name="Virginijus Jurėnas" userId="753eac7c-e9f3-47c9-81b5-46ca9102ef4f" providerId="ADAL" clId="{7E5DE963-48D2-4DDA-A2AF-EAD21666177F}" dt="2020-04-18T19:45:08.535" v="5192" actId="790"/>
        <pc:sldMkLst>
          <pc:docMk/>
          <pc:sldMk cId="2937909828" sldId="317"/>
        </pc:sldMkLst>
        <pc:spChg chg="mod">
          <ac:chgData name="Virginijus Jurėnas" userId="753eac7c-e9f3-47c9-81b5-46ca9102ef4f" providerId="ADAL" clId="{7E5DE963-48D2-4DDA-A2AF-EAD21666177F}" dt="2020-04-18T19:45:08.532" v="5189" actId="790"/>
          <ac:spMkLst>
            <pc:docMk/>
            <pc:sldMk cId="2937909828" sldId="317"/>
            <ac:spMk id="9" creationId="{8467B5CF-EB85-45A8-95E2-888E5FFDA865}"/>
          </ac:spMkLst>
        </pc:spChg>
        <pc:spChg chg="mod">
          <ac:chgData name="Virginijus Jurėnas" userId="753eac7c-e9f3-47c9-81b5-46ca9102ef4f" providerId="ADAL" clId="{7E5DE963-48D2-4DDA-A2AF-EAD21666177F}" dt="2020-04-18T19:45:08.533" v="5190" actId="790"/>
          <ac:spMkLst>
            <pc:docMk/>
            <pc:sldMk cId="2937909828" sldId="317"/>
            <ac:spMk id="10" creationId="{7F059F30-B096-4F3F-82E3-A16F5DEDC65A}"/>
          </ac:spMkLst>
        </pc:spChg>
        <pc:spChg chg="mod">
          <ac:chgData name="Virginijus Jurėnas" userId="753eac7c-e9f3-47c9-81b5-46ca9102ef4f" providerId="ADAL" clId="{7E5DE963-48D2-4DDA-A2AF-EAD21666177F}" dt="2020-04-18T19:45:08.523" v="5186" actId="790"/>
          <ac:spMkLst>
            <pc:docMk/>
            <pc:sldMk cId="2937909828" sldId="317"/>
            <ac:spMk id="26" creationId="{1B3931BA-4E98-492E-98D4-E6A2EABF57EC}"/>
          </ac:spMkLst>
        </pc:spChg>
        <pc:spChg chg="mod">
          <ac:chgData name="Virginijus Jurėnas" userId="753eac7c-e9f3-47c9-81b5-46ca9102ef4f" providerId="ADAL" clId="{7E5DE963-48D2-4DDA-A2AF-EAD21666177F}" dt="2020-04-18T19:45:08.524" v="5187" actId="790"/>
          <ac:spMkLst>
            <pc:docMk/>
            <pc:sldMk cId="2937909828" sldId="317"/>
            <ac:spMk id="29" creationId="{7D8699EF-4F5D-41FF-B536-4664A6BEBB41}"/>
          </ac:spMkLst>
        </pc:spChg>
        <pc:spChg chg="mod">
          <ac:chgData name="Virginijus Jurėnas" userId="753eac7c-e9f3-47c9-81b5-46ca9102ef4f" providerId="ADAL" clId="{7E5DE963-48D2-4DDA-A2AF-EAD21666177F}" dt="2020-04-18T19:45:08.528" v="5188" actId="790"/>
          <ac:spMkLst>
            <pc:docMk/>
            <pc:sldMk cId="2937909828" sldId="317"/>
            <ac:spMk id="32" creationId="{44990CF0-2383-43B7-A29D-DF189F040B10}"/>
          </ac:spMkLst>
        </pc:spChg>
        <pc:picChg chg="mod">
          <ac:chgData name="Virginijus Jurėnas" userId="753eac7c-e9f3-47c9-81b5-46ca9102ef4f" providerId="ADAL" clId="{7E5DE963-48D2-4DDA-A2AF-EAD21666177F}" dt="2020-04-18T15:11:13.457" v="1469" actId="1076"/>
          <ac:picMkLst>
            <pc:docMk/>
            <pc:sldMk cId="2937909828" sldId="317"/>
            <ac:picMk id="25" creationId="{F0A2086D-6E0E-4AE9-9622-9213FB6DFAFA}"/>
          </ac:picMkLst>
        </pc:picChg>
      </pc:sldChg>
      <pc:sldChg chg="modSp modNotes">
        <pc:chgData name="Virginijus Jurėnas" userId="753eac7c-e9f3-47c9-81b5-46ca9102ef4f" providerId="ADAL" clId="{7E5DE963-48D2-4DDA-A2AF-EAD21666177F}" dt="2020-04-18T19:45:08.545" v="5200" actId="790"/>
        <pc:sldMkLst>
          <pc:docMk/>
          <pc:sldMk cId="2345995729" sldId="318"/>
        </pc:sldMkLst>
        <pc:spChg chg="mod">
          <ac:chgData name="Virginijus Jurėnas" userId="753eac7c-e9f3-47c9-81b5-46ca9102ef4f" providerId="ADAL" clId="{7E5DE963-48D2-4DDA-A2AF-EAD21666177F}" dt="2020-04-18T19:45:08.536" v="5193" actId="790"/>
          <ac:spMkLst>
            <pc:docMk/>
            <pc:sldMk cId="2345995729" sldId="318"/>
            <ac:spMk id="10" creationId="{00000000-0000-0000-0000-000000000000}"/>
          </ac:spMkLst>
        </pc:spChg>
        <pc:spChg chg="mod">
          <ac:chgData name="Virginijus Jurėnas" userId="753eac7c-e9f3-47c9-81b5-46ca9102ef4f" providerId="ADAL" clId="{7E5DE963-48D2-4DDA-A2AF-EAD21666177F}" dt="2020-04-18T19:45:08.537" v="5194" actId="790"/>
          <ac:spMkLst>
            <pc:docMk/>
            <pc:sldMk cId="2345995729" sldId="318"/>
            <ac:spMk id="102" creationId="{00000000-0000-0000-0000-000000000000}"/>
          </ac:spMkLst>
        </pc:spChg>
        <pc:spChg chg="mod">
          <ac:chgData name="Virginijus Jurėnas" userId="753eac7c-e9f3-47c9-81b5-46ca9102ef4f" providerId="ADAL" clId="{7E5DE963-48D2-4DDA-A2AF-EAD21666177F}" dt="2020-04-18T19:45:08.538" v="5195" actId="790"/>
          <ac:spMkLst>
            <pc:docMk/>
            <pc:sldMk cId="2345995729" sldId="318"/>
            <ac:spMk id="103" creationId="{00000000-0000-0000-0000-000000000000}"/>
          </ac:spMkLst>
        </pc:spChg>
        <pc:spChg chg="mod">
          <ac:chgData name="Virginijus Jurėnas" userId="753eac7c-e9f3-47c9-81b5-46ca9102ef4f" providerId="ADAL" clId="{7E5DE963-48D2-4DDA-A2AF-EAD21666177F}" dt="2020-04-18T19:45:08.540" v="5196" actId="790"/>
          <ac:spMkLst>
            <pc:docMk/>
            <pc:sldMk cId="2345995729" sldId="318"/>
            <ac:spMk id="112" creationId="{B9923BB8-0E27-4102-9FE4-2628901CEA41}"/>
          </ac:spMkLst>
        </pc:spChg>
        <pc:spChg chg="mod">
          <ac:chgData name="Virginijus Jurėnas" userId="753eac7c-e9f3-47c9-81b5-46ca9102ef4f" providerId="ADAL" clId="{7E5DE963-48D2-4DDA-A2AF-EAD21666177F}" dt="2020-04-18T19:45:08.542" v="5197" actId="790"/>
          <ac:spMkLst>
            <pc:docMk/>
            <pc:sldMk cId="2345995729" sldId="318"/>
            <ac:spMk id="120" creationId="{DD49FE11-5BDB-4994-90F0-452C9EBDDC49}"/>
          </ac:spMkLst>
        </pc:spChg>
        <pc:spChg chg="mod">
          <ac:chgData name="Virginijus Jurėnas" userId="753eac7c-e9f3-47c9-81b5-46ca9102ef4f" providerId="ADAL" clId="{7E5DE963-48D2-4DDA-A2AF-EAD21666177F}" dt="2020-04-18T19:45:08.543" v="5198" actId="790"/>
          <ac:spMkLst>
            <pc:docMk/>
            <pc:sldMk cId="2345995729" sldId="318"/>
            <ac:spMk id="126" creationId="{A9110DD5-DA49-4480-966A-45D16C4E9BA5}"/>
          </ac:spMkLst>
        </pc:spChg>
        <pc:picChg chg="mod">
          <ac:chgData name="Virginijus Jurėnas" userId="753eac7c-e9f3-47c9-81b5-46ca9102ef4f" providerId="ADAL" clId="{7E5DE963-48D2-4DDA-A2AF-EAD21666177F}" dt="2020-04-18T16:28:48.569" v="2267" actId="1076"/>
          <ac:picMkLst>
            <pc:docMk/>
            <pc:sldMk cId="2345995729" sldId="318"/>
            <ac:picMk id="2" creationId="{EFC39BCC-11AE-4250-8F00-79EB4D65B915}"/>
          </ac:picMkLst>
        </pc:picChg>
      </pc:sldChg>
    </pc:docChg>
  </pc:docChgLst>
  <pc:docChgLst>
    <pc:chgData name="Virginijus Jurėnas" userId="S::virginijus.jurenas@litrail.lt::753eac7c-e9f3-47c9-81b5-46ca9102ef4f" providerId="AD" clId="Web-{7A9C783D-9D35-37AE-1AB8-AB3B58FBC86D}"/>
    <pc:docChg chg="modSld">
      <pc:chgData name="Virginijus Jurėnas" userId="S::virginijus.jurenas@litrail.lt::753eac7c-e9f3-47c9-81b5-46ca9102ef4f" providerId="AD" clId="Web-{7A9C783D-9D35-37AE-1AB8-AB3B58FBC86D}" dt="2020-04-29T16:44:43.086" v="1" actId="1076"/>
      <pc:docMkLst>
        <pc:docMk/>
      </pc:docMkLst>
      <pc:sldChg chg="modSp">
        <pc:chgData name="Virginijus Jurėnas" userId="S::virginijus.jurenas@litrail.lt::753eac7c-e9f3-47c9-81b5-46ca9102ef4f" providerId="AD" clId="Web-{7A9C783D-9D35-37AE-1AB8-AB3B58FBC86D}" dt="2020-04-29T16:44:43.086" v="1" actId="1076"/>
        <pc:sldMkLst>
          <pc:docMk/>
          <pc:sldMk cId="2432699615" sldId="314"/>
        </pc:sldMkLst>
        <pc:spChg chg="mod">
          <ac:chgData name="Virginijus Jurėnas" userId="S::virginijus.jurenas@litrail.lt::753eac7c-e9f3-47c9-81b5-46ca9102ef4f" providerId="AD" clId="Web-{7A9C783D-9D35-37AE-1AB8-AB3B58FBC86D}" dt="2020-04-29T16:44:43.086" v="1" actId="1076"/>
          <ac:spMkLst>
            <pc:docMk/>
            <pc:sldMk cId="2432699615" sldId="314"/>
            <ac:spMk id="26" creationId="{1B3931BA-4E98-492E-98D4-E6A2EABF57EC}"/>
          </ac:spMkLst>
        </pc:spChg>
      </pc:sldChg>
    </pc:docChg>
  </pc:docChgLst>
  <pc:docChgLst>
    <pc:chgData name="Virginijus Jurėnas" userId="753eac7c-e9f3-47c9-81b5-46ca9102ef4f" providerId="ADAL" clId="{E0223EEE-D253-4A52-BD2D-12977193FF0E}"/>
    <pc:docChg chg="modSld">
      <pc:chgData name="Virginijus Jurėnas" userId="753eac7c-e9f3-47c9-81b5-46ca9102ef4f" providerId="ADAL" clId="{E0223EEE-D253-4A52-BD2D-12977193FF0E}" dt="2020-04-18T14:35:00.694" v="102" actId="20577"/>
      <pc:docMkLst>
        <pc:docMk/>
      </pc:docMkLst>
      <pc:sldChg chg="modSp">
        <pc:chgData name="Virginijus Jurėnas" userId="753eac7c-e9f3-47c9-81b5-46ca9102ef4f" providerId="ADAL" clId="{E0223EEE-D253-4A52-BD2D-12977193FF0E}" dt="2020-04-18T14:35:00.694" v="102" actId="20577"/>
        <pc:sldMkLst>
          <pc:docMk/>
          <pc:sldMk cId="2743420344" sldId="302"/>
        </pc:sldMkLst>
        <pc:spChg chg="mod">
          <ac:chgData name="Virginijus Jurėnas" userId="753eac7c-e9f3-47c9-81b5-46ca9102ef4f" providerId="ADAL" clId="{E0223EEE-D253-4A52-BD2D-12977193FF0E}" dt="2020-04-18T14:30:50.078" v="100" actId="790"/>
          <ac:spMkLst>
            <pc:docMk/>
            <pc:sldMk cId="2743420344" sldId="302"/>
            <ac:spMk id="9" creationId="{00000000-0000-0000-0000-000000000000}"/>
          </ac:spMkLst>
        </pc:spChg>
        <pc:spChg chg="mod">
          <ac:chgData name="Virginijus Jurėnas" userId="753eac7c-e9f3-47c9-81b5-46ca9102ef4f" providerId="ADAL" clId="{E0223EEE-D253-4A52-BD2D-12977193FF0E}" dt="2020-04-18T14:35:00.694" v="102" actId="20577"/>
          <ac:spMkLst>
            <pc:docMk/>
            <pc:sldMk cId="2743420344" sldId="302"/>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283F3-F2A1-BA41-90C5-B282B7C65225}" type="datetimeFigureOut">
              <a:rPr lang="lt-LT" smtClean="0"/>
              <a:t>2020-04-29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11C8C-D02F-8D45-B8FE-6E9D47206918}" type="slidenum">
              <a:rPr lang="lt-LT" smtClean="0"/>
              <a:t>‹#›</a:t>
            </a:fld>
            <a:endParaRPr lang="lt-LT"/>
          </a:p>
        </p:txBody>
      </p:sp>
    </p:spTree>
    <p:extLst>
      <p:ext uri="{BB962C8B-B14F-4D97-AF65-F5344CB8AC3E}">
        <p14:creationId xmlns:p14="http://schemas.microsoft.com/office/powerpoint/2010/main" val="47956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1</a:t>
            </a:fld>
            <a:endParaRPr lang="en-US" dirty="0"/>
          </a:p>
        </p:txBody>
      </p:sp>
    </p:spTree>
    <p:extLst>
      <p:ext uri="{BB962C8B-B14F-4D97-AF65-F5344CB8AC3E}">
        <p14:creationId xmlns:p14="http://schemas.microsoft.com/office/powerpoint/2010/main" val="206289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10</a:t>
            </a:fld>
            <a:endParaRPr lang="en-US" dirty="0"/>
          </a:p>
        </p:txBody>
      </p:sp>
    </p:spTree>
    <p:extLst>
      <p:ext uri="{BB962C8B-B14F-4D97-AF65-F5344CB8AC3E}">
        <p14:creationId xmlns:p14="http://schemas.microsoft.com/office/powerpoint/2010/main" val="4220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2</a:t>
            </a:fld>
            <a:endParaRPr lang="en-US" dirty="0"/>
          </a:p>
        </p:txBody>
      </p:sp>
    </p:spTree>
    <p:extLst>
      <p:ext uri="{BB962C8B-B14F-4D97-AF65-F5344CB8AC3E}">
        <p14:creationId xmlns:p14="http://schemas.microsoft.com/office/powerpoint/2010/main" val="58205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3</a:t>
            </a:fld>
            <a:endParaRPr lang="en-US" dirty="0"/>
          </a:p>
        </p:txBody>
      </p:sp>
    </p:spTree>
    <p:extLst>
      <p:ext uri="{BB962C8B-B14F-4D97-AF65-F5344CB8AC3E}">
        <p14:creationId xmlns:p14="http://schemas.microsoft.com/office/powerpoint/2010/main" val="21430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4</a:t>
            </a:fld>
            <a:endParaRPr lang="en-US" dirty="0"/>
          </a:p>
        </p:txBody>
      </p:sp>
    </p:spTree>
    <p:extLst>
      <p:ext uri="{BB962C8B-B14F-4D97-AF65-F5344CB8AC3E}">
        <p14:creationId xmlns:p14="http://schemas.microsoft.com/office/powerpoint/2010/main" val="53858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5</a:t>
            </a:fld>
            <a:endParaRPr lang="en-US" dirty="0"/>
          </a:p>
        </p:txBody>
      </p:sp>
    </p:spTree>
    <p:extLst>
      <p:ext uri="{BB962C8B-B14F-4D97-AF65-F5344CB8AC3E}">
        <p14:creationId xmlns:p14="http://schemas.microsoft.com/office/powerpoint/2010/main" val="217425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6</a:t>
            </a:fld>
            <a:endParaRPr lang="en-US" dirty="0"/>
          </a:p>
        </p:txBody>
      </p:sp>
    </p:spTree>
    <p:extLst>
      <p:ext uri="{BB962C8B-B14F-4D97-AF65-F5344CB8AC3E}">
        <p14:creationId xmlns:p14="http://schemas.microsoft.com/office/powerpoint/2010/main" val="237754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7</a:t>
            </a:fld>
            <a:endParaRPr lang="en-US" dirty="0"/>
          </a:p>
        </p:txBody>
      </p:sp>
    </p:spTree>
    <p:extLst>
      <p:ext uri="{BB962C8B-B14F-4D97-AF65-F5344CB8AC3E}">
        <p14:creationId xmlns:p14="http://schemas.microsoft.com/office/powerpoint/2010/main" val="197845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8</a:t>
            </a:fld>
            <a:endParaRPr lang="en-US" dirty="0"/>
          </a:p>
        </p:txBody>
      </p:sp>
    </p:spTree>
    <p:extLst>
      <p:ext uri="{BB962C8B-B14F-4D97-AF65-F5344CB8AC3E}">
        <p14:creationId xmlns:p14="http://schemas.microsoft.com/office/powerpoint/2010/main" val="237672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11C8C-D02F-8D45-B8FE-6E9D47206918}" type="slidenum">
              <a:rPr lang="en-US" smtClean="0"/>
              <a:t>9</a:t>
            </a:fld>
            <a:endParaRPr lang="en-US" dirty="0"/>
          </a:p>
        </p:txBody>
      </p:sp>
    </p:spTree>
    <p:extLst>
      <p:ext uri="{BB962C8B-B14F-4D97-AF65-F5344CB8AC3E}">
        <p14:creationId xmlns:p14="http://schemas.microsoft.com/office/powerpoint/2010/main" val="4193844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5.png"/><Relationship Id="rId1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inė skaidrė LG">
    <p:bg>
      <p:bgPr>
        <a:solidFill>
          <a:srgbClr val="0471B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913775" y="2225730"/>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0" name="Text Placeholder 2"/>
          <p:cNvSpPr>
            <a:spLocks noGrp="1"/>
          </p:cNvSpPr>
          <p:nvPr>
            <p:ph type="body" idx="1"/>
          </p:nvPr>
        </p:nvSpPr>
        <p:spPr>
          <a:xfrm>
            <a:off x="913774" y="3657457"/>
            <a:ext cx="10351752" cy="530721"/>
          </a:xfrm>
          <a:prstGeom prst="rect">
            <a:avLst/>
          </a:prstGeom>
        </p:spPr>
        <p:txBody>
          <a:bodyPr>
            <a:normAutofit/>
          </a:bodyPr>
          <a:lstStyle>
            <a:lvl1pPr marL="0" indent="0" algn="ctr">
              <a:buNone/>
              <a:defRPr sz="2400" b="0"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p:cNvSpPr>
            <a:spLocks noGrp="1"/>
          </p:cNvSpPr>
          <p:nvPr>
            <p:ph type="body" idx="13"/>
          </p:nvPr>
        </p:nvSpPr>
        <p:spPr>
          <a:xfrm>
            <a:off x="920124" y="6061918"/>
            <a:ext cx="10351752" cy="530721"/>
          </a:xfrm>
          <a:prstGeom prst="rect">
            <a:avLst/>
          </a:prstGeom>
        </p:spPr>
        <p:txBody>
          <a:bodyPr>
            <a:normAutofit/>
          </a:bodyPr>
          <a:lstStyle>
            <a:lvl1pPr marL="0" indent="0" algn="ctr">
              <a:buNone/>
              <a:defRPr sz="18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8800" y="526200"/>
            <a:ext cx="3450400" cy="286695"/>
          </a:xfrm>
          <a:prstGeom prst="rect">
            <a:avLst/>
          </a:prstGeom>
        </p:spPr>
      </p:pic>
      <p:sp>
        <p:nvSpPr>
          <p:cNvPr id="12" name="Text Placeholder 2"/>
          <p:cNvSpPr>
            <a:spLocks noGrp="1"/>
          </p:cNvSpPr>
          <p:nvPr>
            <p:ph type="body" idx="14"/>
          </p:nvPr>
        </p:nvSpPr>
        <p:spPr>
          <a:xfrm>
            <a:off x="926474" y="4086406"/>
            <a:ext cx="10351752" cy="530721"/>
          </a:xfrm>
          <a:prstGeom prst="rect">
            <a:avLst/>
          </a:prstGeom>
        </p:spPr>
        <p:txBody>
          <a:bodyPr>
            <a:normAutofit/>
          </a:bodyPr>
          <a:lstStyle>
            <a:lvl1pPr marL="0" indent="0" algn="ctr">
              <a:buNone/>
              <a:defRPr sz="16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3671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ščia skaidrė (mėlyna)_3">
    <p:bg>
      <p:bgPr>
        <a:solidFill>
          <a:srgbClr val="0471B7"/>
        </a:solidFill>
        <a:effectLst/>
      </p:bgPr>
    </p:bg>
    <p:spTree>
      <p:nvGrpSpPr>
        <p:cNvPr id="1" name=""/>
        <p:cNvGrpSpPr/>
        <p:nvPr/>
      </p:nvGrpSpPr>
      <p:grpSpPr>
        <a:xfrm>
          <a:off x="0" y="0"/>
          <a:ext cx="0" cy="0"/>
          <a:chOff x="0" y="0"/>
          <a:chExt cx="0" cy="0"/>
        </a:xfrm>
      </p:grpSpPr>
      <p:sp>
        <p:nvSpPr>
          <p:cNvPr id="16" name="Text Placeholder 2"/>
          <p:cNvSpPr>
            <a:spLocks noGrp="1"/>
          </p:cNvSpPr>
          <p:nvPr>
            <p:ph type="body" idx="18"/>
          </p:nvPr>
        </p:nvSpPr>
        <p:spPr>
          <a:xfrm>
            <a:off x="913775" y="2209800"/>
            <a:ext cx="3259016" cy="3759841"/>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p:cNvSpPr>
            <a:spLocks noGrp="1"/>
          </p:cNvSpPr>
          <p:nvPr>
            <p:ph type="body" idx="19"/>
          </p:nvPr>
        </p:nvSpPr>
        <p:spPr>
          <a:xfrm>
            <a:off x="7994513" y="2209801"/>
            <a:ext cx="3259016" cy="3759840"/>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p:cNvSpPr>
            <a:spLocks noGrp="1"/>
          </p:cNvSpPr>
          <p:nvPr>
            <p:ph type="body" idx="20"/>
          </p:nvPr>
        </p:nvSpPr>
        <p:spPr>
          <a:xfrm>
            <a:off x="4454144" y="2209801"/>
            <a:ext cx="3259016" cy="3759840"/>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itle 1"/>
          <p:cNvSpPr>
            <a:spLocks noGrp="1"/>
          </p:cNvSpPr>
          <p:nvPr>
            <p:ph type="title" hasCustomPrompt="1"/>
          </p:nvPr>
        </p:nvSpPr>
        <p:spPr>
          <a:xfrm>
            <a:off x="913775" y="139021"/>
            <a:ext cx="10364451" cy="1596177"/>
          </a:xfrm>
          <a:prstGeom prst="rect">
            <a:avLst/>
          </a:prstGeom>
        </p:spPr>
        <p:txBody>
          <a:bodyPr anchor="ct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22269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ščia skaidrė (balta)_3">
    <p:spTree>
      <p:nvGrpSpPr>
        <p:cNvPr id="1" name=""/>
        <p:cNvGrpSpPr/>
        <p:nvPr/>
      </p:nvGrpSpPr>
      <p:grpSpPr>
        <a:xfrm>
          <a:off x="0" y="0"/>
          <a:ext cx="0" cy="0"/>
          <a:chOff x="0" y="0"/>
          <a:chExt cx="0" cy="0"/>
        </a:xfrm>
      </p:grpSpPr>
      <p:sp>
        <p:nvSpPr>
          <p:cNvPr id="5" name="Text Placeholder 2"/>
          <p:cNvSpPr>
            <a:spLocks noGrp="1"/>
          </p:cNvSpPr>
          <p:nvPr>
            <p:ph type="body" idx="18"/>
          </p:nvPr>
        </p:nvSpPr>
        <p:spPr>
          <a:xfrm>
            <a:off x="913775" y="2141220"/>
            <a:ext cx="3259016" cy="3841121"/>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p:cNvSpPr>
            <a:spLocks noGrp="1"/>
          </p:cNvSpPr>
          <p:nvPr>
            <p:ph type="body" idx="19"/>
          </p:nvPr>
        </p:nvSpPr>
        <p:spPr>
          <a:xfrm>
            <a:off x="7994513" y="2141221"/>
            <a:ext cx="3259016" cy="3841120"/>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p:cNvSpPr>
            <a:spLocks noGrp="1"/>
          </p:cNvSpPr>
          <p:nvPr>
            <p:ph type="body" idx="20"/>
          </p:nvPr>
        </p:nvSpPr>
        <p:spPr>
          <a:xfrm>
            <a:off x="4454144" y="2141221"/>
            <a:ext cx="3259016" cy="3841120"/>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
          <p:cNvSpPr>
            <a:spLocks noGrp="1"/>
          </p:cNvSpPr>
          <p:nvPr>
            <p:ph type="title" hasCustomPrompt="1"/>
          </p:nvPr>
        </p:nvSpPr>
        <p:spPr>
          <a:xfrm>
            <a:off x="913775" y="227921"/>
            <a:ext cx="10364451" cy="1596177"/>
          </a:xfrm>
          <a:prstGeom prst="rect">
            <a:avLst/>
          </a:prstGeom>
        </p:spPr>
        <p:txBody>
          <a:bodyPr anchor="ctr">
            <a:noAutofit/>
          </a:bodyPr>
          <a:lstStyle>
            <a:lvl1pPr algn="ctr">
              <a:defRPr sz="6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65750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ščia skaidrė su 3 pav. (mėlyna)">
    <p:bg>
      <p:bgPr>
        <a:solidFill>
          <a:srgbClr val="0471B7"/>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13775" y="269025"/>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29" name="Text Placeholder 2"/>
          <p:cNvSpPr>
            <a:spLocks noGrp="1"/>
          </p:cNvSpPr>
          <p:nvPr>
            <p:ph type="body" idx="18"/>
          </p:nvPr>
        </p:nvSpPr>
        <p:spPr>
          <a:xfrm>
            <a:off x="913775" y="3742789"/>
            <a:ext cx="3130550" cy="2214488"/>
          </a:xfrm>
          <a:prstGeom prst="rect">
            <a:avLst/>
          </a:prstGeom>
        </p:spPr>
        <p:txBody>
          <a:bodyPr anchor="t">
            <a:normAutofit/>
          </a:bodyPr>
          <a:lstStyle>
            <a:lvl1pPr marL="0" indent="0" algn="ctr">
              <a:lnSpc>
                <a:spcPct val="100000"/>
              </a:lnSpc>
              <a:buNone/>
              <a:defRPr sz="16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p:cNvSpPr>
            <a:spLocks noGrp="1"/>
          </p:cNvSpPr>
          <p:nvPr>
            <p:ph type="body" idx="19"/>
          </p:nvPr>
        </p:nvSpPr>
        <p:spPr>
          <a:xfrm>
            <a:off x="4530725" y="3767344"/>
            <a:ext cx="3130550" cy="2214488"/>
          </a:xfrm>
          <a:prstGeom prst="rect">
            <a:avLst/>
          </a:prstGeom>
        </p:spPr>
        <p:txBody>
          <a:bodyPr anchor="t">
            <a:normAutofit/>
          </a:bodyPr>
          <a:lstStyle>
            <a:lvl1pPr marL="0" indent="0" algn="ctr">
              <a:lnSpc>
                <a:spcPct val="100000"/>
              </a:lnSpc>
              <a:buNone/>
              <a:defRPr sz="16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2"/>
          <p:cNvSpPr>
            <a:spLocks noGrp="1"/>
          </p:cNvSpPr>
          <p:nvPr>
            <p:ph type="body" idx="20"/>
          </p:nvPr>
        </p:nvSpPr>
        <p:spPr>
          <a:xfrm>
            <a:off x="8147675" y="3767344"/>
            <a:ext cx="3130550" cy="2214488"/>
          </a:xfrm>
          <a:prstGeom prst="rect">
            <a:avLst/>
          </a:prstGeom>
        </p:spPr>
        <p:txBody>
          <a:bodyPr anchor="t">
            <a:normAutofit/>
          </a:bodyPr>
          <a:lstStyle>
            <a:lvl1pPr marL="0" indent="0" algn="ctr">
              <a:lnSpc>
                <a:spcPct val="100000"/>
              </a:lnSpc>
              <a:buNone/>
              <a:defRPr sz="16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2" name="Picture Placeholder 10"/>
          <p:cNvSpPr>
            <a:spLocks noGrp="1"/>
          </p:cNvSpPr>
          <p:nvPr>
            <p:ph type="pic" sz="quarter" idx="22"/>
          </p:nvPr>
        </p:nvSpPr>
        <p:spPr>
          <a:xfrm>
            <a:off x="555599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33" name="Picture Placeholder 10"/>
          <p:cNvSpPr>
            <a:spLocks noGrp="1"/>
          </p:cNvSpPr>
          <p:nvPr>
            <p:ph type="pic" sz="quarter" idx="23"/>
          </p:nvPr>
        </p:nvSpPr>
        <p:spPr>
          <a:xfrm>
            <a:off x="917294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34" name="Picture Placeholder 10"/>
          <p:cNvSpPr>
            <a:spLocks noGrp="1"/>
          </p:cNvSpPr>
          <p:nvPr>
            <p:ph type="pic" sz="quarter" idx="24"/>
          </p:nvPr>
        </p:nvSpPr>
        <p:spPr>
          <a:xfrm>
            <a:off x="201562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618560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ščia skaidrė su 3 pav. (balt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13775" y="238545"/>
            <a:ext cx="10364451" cy="1596177"/>
          </a:xfrm>
          <a:prstGeom prst="rect">
            <a:avLst/>
          </a:prstGeom>
        </p:spPr>
        <p:txBody>
          <a:bodyPr>
            <a:noAutofit/>
          </a:bodyPr>
          <a:lstStyle>
            <a:lvl1pPr algn="ctr">
              <a:defRPr sz="6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11" name="Text Placeholder 2"/>
          <p:cNvSpPr>
            <a:spLocks noGrp="1"/>
          </p:cNvSpPr>
          <p:nvPr>
            <p:ph type="body" idx="18"/>
          </p:nvPr>
        </p:nvSpPr>
        <p:spPr>
          <a:xfrm>
            <a:off x="913775" y="3742789"/>
            <a:ext cx="3130550" cy="2214488"/>
          </a:xfrm>
          <a:prstGeom prst="rect">
            <a:avLst/>
          </a:prstGeom>
        </p:spPr>
        <p:txBody>
          <a:bodyPr anchor="t">
            <a:normAutofit/>
          </a:bodyPr>
          <a:lstStyle>
            <a:lvl1pPr marL="0" indent="0" algn="ctr">
              <a:lnSpc>
                <a:spcPct val="100000"/>
              </a:lnSpc>
              <a:buNone/>
              <a:defRPr sz="16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p:cNvSpPr>
            <a:spLocks noGrp="1"/>
          </p:cNvSpPr>
          <p:nvPr>
            <p:ph type="body" idx="19"/>
          </p:nvPr>
        </p:nvSpPr>
        <p:spPr>
          <a:xfrm>
            <a:off x="4530725" y="3767344"/>
            <a:ext cx="3130550" cy="2214488"/>
          </a:xfrm>
          <a:prstGeom prst="rect">
            <a:avLst/>
          </a:prstGeom>
        </p:spPr>
        <p:txBody>
          <a:bodyPr anchor="t">
            <a:normAutofit/>
          </a:bodyPr>
          <a:lstStyle>
            <a:lvl1pPr marL="0" indent="0" algn="ctr">
              <a:lnSpc>
                <a:spcPct val="100000"/>
              </a:lnSpc>
              <a:buNone/>
              <a:defRPr sz="16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p:cNvSpPr>
            <a:spLocks noGrp="1"/>
          </p:cNvSpPr>
          <p:nvPr>
            <p:ph type="body" idx="20"/>
          </p:nvPr>
        </p:nvSpPr>
        <p:spPr>
          <a:xfrm>
            <a:off x="8147675" y="3767344"/>
            <a:ext cx="3130550" cy="2214488"/>
          </a:xfrm>
          <a:prstGeom prst="rect">
            <a:avLst/>
          </a:prstGeom>
        </p:spPr>
        <p:txBody>
          <a:bodyPr anchor="t">
            <a:normAutofit/>
          </a:bodyPr>
          <a:lstStyle>
            <a:lvl1pPr marL="0" indent="0" algn="ctr">
              <a:lnSpc>
                <a:spcPct val="100000"/>
              </a:lnSpc>
              <a:buNone/>
              <a:defRPr sz="16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Picture Placeholder 10"/>
          <p:cNvSpPr>
            <a:spLocks noGrp="1"/>
          </p:cNvSpPr>
          <p:nvPr>
            <p:ph type="pic" sz="quarter" idx="22"/>
          </p:nvPr>
        </p:nvSpPr>
        <p:spPr>
          <a:xfrm>
            <a:off x="555599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21" name="Picture Placeholder 10"/>
          <p:cNvSpPr>
            <a:spLocks noGrp="1"/>
          </p:cNvSpPr>
          <p:nvPr>
            <p:ph type="pic" sz="quarter" idx="23"/>
          </p:nvPr>
        </p:nvSpPr>
        <p:spPr>
          <a:xfrm>
            <a:off x="917294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23" name="Picture Placeholder 10"/>
          <p:cNvSpPr>
            <a:spLocks noGrp="1"/>
          </p:cNvSpPr>
          <p:nvPr>
            <p:ph type="pic" sz="quarter" idx="24"/>
          </p:nvPr>
        </p:nvSpPr>
        <p:spPr>
          <a:xfrm>
            <a:off x="2015629" y="2586138"/>
            <a:ext cx="1080001" cy="1080000"/>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547958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 tekstas (mėlyna)">
    <p:bg>
      <p:bgPr>
        <a:solidFill>
          <a:srgbClr val="0471B7"/>
        </a:solidFill>
        <a:effectLst/>
      </p:bgPr>
    </p:bg>
    <p:spTree>
      <p:nvGrpSpPr>
        <p:cNvPr id="1" name=""/>
        <p:cNvGrpSpPr/>
        <p:nvPr/>
      </p:nvGrpSpPr>
      <p:grpSpPr>
        <a:xfrm>
          <a:off x="0" y="0"/>
          <a:ext cx="0" cy="0"/>
          <a:chOff x="0" y="0"/>
          <a:chExt cx="0" cy="0"/>
        </a:xfrm>
      </p:grpSpPr>
      <p:sp>
        <p:nvSpPr>
          <p:cNvPr id="17" name="Picture Placeholder 10"/>
          <p:cNvSpPr>
            <a:spLocks noGrp="1"/>
          </p:cNvSpPr>
          <p:nvPr>
            <p:ph type="pic" sz="quarter" idx="21"/>
          </p:nvPr>
        </p:nvSpPr>
        <p:spPr>
          <a:xfrm>
            <a:off x="0" y="0"/>
            <a:ext cx="60373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6" name="Title 1"/>
          <p:cNvSpPr>
            <a:spLocks noGrp="1"/>
          </p:cNvSpPr>
          <p:nvPr>
            <p:ph type="title" hasCustomPrompt="1"/>
          </p:nvPr>
        </p:nvSpPr>
        <p:spPr>
          <a:xfrm>
            <a:off x="6367454" y="601765"/>
            <a:ext cx="5208531" cy="2105679"/>
          </a:xfrm>
          <a:prstGeom prst="rect">
            <a:avLst/>
          </a:prstGeom>
        </p:spPr>
        <p:txBody>
          <a:bodyPr>
            <a:noAutofit/>
          </a:bodyPr>
          <a:lstStyle>
            <a:lvl1pPr algn="l">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3" name="Text Placeholder 2"/>
          <p:cNvSpPr>
            <a:spLocks noGrp="1"/>
          </p:cNvSpPr>
          <p:nvPr>
            <p:ph type="body" idx="20"/>
          </p:nvPr>
        </p:nvSpPr>
        <p:spPr>
          <a:xfrm>
            <a:off x="6367453" y="3222641"/>
            <a:ext cx="5208531" cy="3025760"/>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588304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 tekstas (balta)">
    <p:spTree>
      <p:nvGrpSpPr>
        <p:cNvPr id="1" name=""/>
        <p:cNvGrpSpPr/>
        <p:nvPr/>
      </p:nvGrpSpPr>
      <p:grpSpPr>
        <a:xfrm>
          <a:off x="0" y="0"/>
          <a:ext cx="0" cy="0"/>
          <a:chOff x="0" y="0"/>
          <a:chExt cx="0" cy="0"/>
        </a:xfrm>
      </p:grpSpPr>
      <p:sp>
        <p:nvSpPr>
          <p:cNvPr id="27" name="Picture Placeholder 10"/>
          <p:cNvSpPr>
            <a:spLocks noGrp="1"/>
          </p:cNvSpPr>
          <p:nvPr>
            <p:ph type="pic" sz="quarter" idx="21"/>
          </p:nvPr>
        </p:nvSpPr>
        <p:spPr>
          <a:xfrm>
            <a:off x="0" y="0"/>
            <a:ext cx="60373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11" name="Title 1"/>
          <p:cNvSpPr>
            <a:spLocks noGrp="1"/>
          </p:cNvSpPr>
          <p:nvPr>
            <p:ph type="title" hasCustomPrompt="1"/>
          </p:nvPr>
        </p:nvSpPr>
        <p:spPr>
          <a:xfrm>
            <a:off x="6518030" y="883705"/>
            <a:ext cx="5208531" cy="2105679"/>
          </a:xfrm>
          <a:prstGeom prst="rect">
            <a:avLst/>
          </a:prstGeom>
        </p:spPr>
        <p:txBody>
          <a:bodyPr>
            <a:noAutofit/>
          </a:bodyPr>
          <a:lstStyle>
            <a:lvl1pPr algn="l">
              <a:defRPr sz="6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23" name="Text Placeholder 2"/>
          <p:cNvSpPr>
            <a:spLocks noGrp="1"/>
          </p:cNvSpPr>
          <p:nvPr>
            <p:ph type="body" idx="20"/>
          </p:nvPr>
        </p:nvSpPr>
        <p:spPr>
          <a:xfrm>
            <a:off x="6518029" y="3222641"/>
            <a:ext cx="5208531" cy="3025760"/>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99501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 + tekstas (mėlyna)_2">
    <p:bg>
      <p:bgPr>
        <a:solidFill>
          <a:srgbClr val="0471B7"/>
        </a:solidFill>
        <a:effectLst/>
      </p:bgPr>
    </p:bg>
    <p:spTree>
      <p:nvGrpSpPr>
        <p:cNvPr id="1" name=""/>
        <p:cNvGrpSpPr/>
        <p:nvPr/>
      </p:nvGrpSpPr>
      <p:grpSpPr>
        <a:xfrm>
          <a:off x="0" y="0"/>
          <a:ext cx="0" cy="0"/>
          <a:chOff x="0" y="0"/>
          <a:chExt cx="0" cy="0"/>
        </a:xfrm>
      </p:grpSpPr>
      <p:sp>
        <p:nvSpPr>
          <p:cNvPr id="21" name="Picture Placeholder 10"/>
          <p:cNvSpPr>
            <a:spLocks noGrp="1"/>
          </p:cNvSpPr>
          <p:nvPr>
            <p:ph type="pic" sz="quarter" idx="21"/>
          </p:nvPr>
        </p:nvSpPr>
        <p:spPr>
          <a:xfrm>
            <a:off x="0" y="0"/>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8" name="Title 1"/>
          <p:cNvSpPr>
            <a:spLocks noGrp="1"/>
          </p:cNvSpPr>
          <p:nvPr>
            <p:ph type="title" hasCustomPrompt="1"/>
          </p:nvPr>
        </p:nvSpPr>
        <p:spPr>
          <a:xfrm>
            <a:off x="5099538" y="144566"/>
            <a:ext cx="6627024" cy="1229300"/>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7" name="Text Placeholder 2"/>
          <p:cNvSpPr>
            <a:spLocks noGrp="1"/>
          </p:cNvSpPr>
          <p:nvPr>
            <p:ph type="body" idx="20"/>
          </p:nvPr>
        </p:nvSpPr>
        <p:spPr>
          <a:xfrm>
            <a:off x="5099539" y="1973580"/>
            <a:ext cx="6627022" cy="4274821"/>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801373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 + tekstas (balta)_2">
    <p:spTree>
      <p:nvGrpSpPr>
        <p:cNvPr id="1" name=""/>
        <p:cNvGrpSpPr/>
        <p:nvPr/>
      </p:nvGrpSpPr>
      <p:grpSpPr>
        <a:xfrm>
          <a:off x="0" y="0"/>
          <a:ext cx="0" cy="0"/>
          <a:chOff x="0" y="0"/>
          <a:chExt cx="0" cy="0"/>
        </a:xfrm>
      </p:grpSpPr>
      <p:sp>
        <p:nvSpPr>
          <p:cNvPr id="20" name="Picture Placeholder 10"/>
          <p:cNvSpPr>
            <a:spLocks noGrp="1"/>
          </p:cNvSpPr>
          <p:nvPr>
            <p:ph type="pic" sz="quarter" idx="21"/>
          </p:nvPr>
        </p:nvSpPr>
        <p:spPr>
          <a:xfrm>
            <a:off x="0" y="0"/>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6" name="Title 1"/>
          <p:cNvSpPr>
            <a:spLocks noGrp="1"/>
          </p:cNvSpPr>
          <p:nvPr>
            <p:ph type="title" hasCustomPrompt="1"/>
          </p:nvPr>
        </p:nvSpPr>
        <p:spPr>
          <a:xfrm>
            <a:off x="4956407" y="236006"/>
            <a:ext cx="6627024" cy="1229300"/>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16" name="Text Placeholder 2"/>
          <p:cNvSpPr>
            <a:spLocks noGrp="1"/>
          </p:cNvSpPr>
          <p:nvPr>
            <p:ph type="body" idx="20"/>
          </p:nvPr>
        </p:nvSpPr>
        <p:spPr>
          <a:xfrm>
            <a:off x="4956408" y="1973580"/>
            <a:ext cx="6627022" cy="4274821"/>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966212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 tekstas (mėlyna)_3">
    <p:bg>
      <p:bgPr>
        <a:solidFill>
          <a:srgbClr val="0471B7"/>
        </a:solidFill>
        <a:effectLst/>
      </p:bgPr>
    </p:bg>
    <p:spTree>
      <p:nvGrpSpPr>
        <p:cNvPr id="1" name=""/>
        <p:cNvGrpSpPr/>
        <p:nvPr/>
      </p:nvGrpSpPr>
      <p:grpSpPr>
        <a:xfrm>
          <a:off x="0" y="0"/>
          <a:ext cx="0" cy="0"/>
          <a:chOff x="0" y="0"/>
          <a:chExt cx="0" cy="0"/>
        </a:xfrm>
      </p:grpSpPr>
      <p:sp>
        <p:nvSpPr>
          <p:cNvPr id="21" name="Picture Placeholder 10"/>
          <p:cNvSpPr>
            <a:spLocks noGrp="1"/>
          </p:cNvSpPr>
          <p:nvPr>
            <p:ph type="pic" sz="quarter" idx="22"/>
          </p:nvPr>
        </p:nvSpPr>
        <p:spPr>
          <a:xfrm>
            <a:off x="0" y="0"/>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7" name="Title 1"/>
          <p:cNvSpPr>
            <a:spLocks noGrp="1"/>
          </p:cNvSpPr>
          <p:nvPr>
            <p:ph type="title" hasCustomPrompt="1"/>
          </p:nvPr>
        </p:nvSpPr>
        <p:spPr>
          <a:xfrm>
            <a:off x="4956407" y="342686"/>
            <a:ext cx="6627024" cy="1229300"/>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6" name="Text Placeholder 2"/>
          <p:cNvSpPr>
            <a:spLocks noGrp="1"/>
          </p:cNvSpPr>
          <p:nvPr>
            <p:ph type="body" idx="20"/>
          </p:nvPr>
        </p:nvSpPr>
        <p:spPr>
          <a:xfrm>
            <a:off x="8394755" y="2365996"/>
            <a:ext cx="3188676" cy="3902139"/>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2"/>
          <p:cNvSpPr>
            <a:spLocks noGrp="1"/>
          </p:cNvSpPr>
          <p:nvPr>
            <p:ph type="body" idx="21"/>
          </p:nvPr>
        </p:nvSpPr>
        <p:spPr>
          <a:xfrm>
            <a:off x="4956407" y="2365996"/>
            <a:ext cx="3188676" cy="3902139"/>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20827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3" name="Picture Placeholder 10"/>
          <p:cNvSpPr>
            <a:spLocks noGrp="1"/>
          </p:cNvSpPr>
          <p:nvPr>
            <p:ph type="pic" sz="quarter" idx="22"/>
          </p:nvPr>
        </p:nvSpPr>
        <p:spPr>
          <a:xfrm>
            <a:off x="0" y="0"/>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4" name="Title 1"/>
          <p:cNvSpPr>
            <a:spLocks noGrp="1"/>
          </p:cNvSpPr>
          <p:nvPr>
            <p:ph type="title" hasCustomPrompt="1"/>
          </p:nvPr>
        </p:nvSpPr>
        <p:spPr>
          <a:xfrm>
            <a:off x="4956407" y="159806"/>
            <a:ext cx="6627024" cy="1229300"/>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5" name="Text Placeholder 2"/>
          <p:cNvSpPr>
            <a:spLocks noGrp="1"/>
          </p:cNvSpPr>
          <p:nvPr>
            <p:ph type="body" idx="20"/>
          </p:nvPr>
        </p:nvSpPr>
        <p:spPr>
          <a:xfrm>
            <a:off x="8394755" y="1828800"/>
            <a:ext cx="3188676" cy="4439335"/>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p:cNvSpPr>
            <a:spLocks noGrp="1"/>
          </p:cNvSpPr>
          <p:nvPr>
            <p:ph type="body" idx="21"/>
          </p:nvPr>
        </p:nvSpPr>
        <p:spPr>
          <a:xfrm>
            <a:off x="4956407" y="1828800"/>
            <a:ext cx="3188676" cy="4439335"/>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41107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inė skaidrė LG keleivių">
    <p:bg>
      <p:bgPr>
        <a:solidFill>
          <a:srgbClr val="0471B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 y="0"/>
            <a:ext cx="12198350" cy="6858000"/>
          </a:xfrm>
          <a:prstGeom prst="rect">
            <a:avLst/>
          </a:prstGeom>
        </p:spPr>
      </p:pic>
      <p:sp>
        <p:nvSpPr>
          <p:cNvPr id="5" name="Title 1"/>
          <p:cNvSpPr>
            <a:spLocks noGrp="1"/>
          </p:cNvSpPr>
          <p:nvPr>
            <p:ph type="title" hasCustomPrompt="1"/>
          </p:nvPr>
        </p:nvSpPr>
        <p:spPr>
          <a:xfrm>
            <a:off x="912341" y="2225730"/>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6" name="Text Placeholder 2"/>
          <p:cNvSpPr>
            <a:spLocks noGrp="1"/>
          </p:cNvSpPr>
          <p:nvPr>
            <p:ph type="body" idx="1"/>
          </p:nvPr>
        </p:nvSpPr>
        <p:spPr>
          <a:xfrm>
            <a:off x="913774" y="3657457"/>
            <a:ext cx="10351752" cy="530721"/>
          </a:xfrm>
          <a:prstGeom prst="rect">
            <a:avLst/>
          </a:prstGeom>
        </p:spPr>
        <p:txBody>
          <a:bodyPr>
            <a:normAutofit/>
          </a:bodyPr>
          <a:lstStyle>
            <a:lvl1pPr marL="0" indent="0" algn="ctr">
              <a:buNone/>
              <a:defRPr sz="2400" b="0"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p:cNvSpPr>
            <a:spLocks noGrp="1"/>
          </p:cNvSpPr>
          <p:nvPr>
            <p:ph type="body" idx="13"/>
          </p:nvPr>
        </p:nvSpPr>
        <p:spPr>
          <a:xfrm>
            <a:off x="920124" y="6061918"/>
            <a:ext cx="10351752" cy="530721"/>
          </a:xfrm>
          <a:prstGeom prst="rect">
            <a:avLst/>
          </a:prstGeom>
        </p:spPr>
        <p:txBody>
          <a:bodyPr>
            <a:normAutofit/>
          </a:bodyPr>
          <a:lstStyle>
            <a:lvl1pPr marL="0" indent="0" algn="ctr">
              <a:buNone/>
              <a:defRPr sz="18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p:cNvSpPr>
            <a:spLocks noGrp="1"/>
          </p:cNvSpPr>
          <p:nvPr>
            <p:ph type="body" idx="14"/>
          </p:nvPr>
        </p:nvSpPr>
        <p:spPr>
          <a:xfrm>
            <a:off x="926474" y="4086406"/>
            <a:ext cx="10351752" cy="530721"/>
          </a:xfrm>
          <a:prstGeom prst="rect">
            <a:avLst/>
          </a:prstGeom>
        </p:spPr>
        <p:txBody>
          <a:bodyPr>
            <a:normAutofit/>
          </a:bodyPr>
          <a:lstStyle>
            <a:lvl1pPr marL="0" indent="0" algn="ctr">
              <a:buNone/>
              <a:defRPr sz="16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3051" y="527241"/>
            <a:ext cx="3450400" cy="447646"/>
          </a:xfrm>
          <a:prstGeom prst="rect">
            <a:avLst/>
          </a:prstGeom>
        </p:spPr>
      </p:pic>
    </p:spTree>
    <p:extLst>
      <p:ext uri="{BB962C8B-B14F-4D97-AF65-F5344CB8AC3E}">
        <p14:creationId xmlns:p14="http://schemas.microsoft.com/office/powerpoint/2010/main" val="1031097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 daugiau teksto (mėlyna)_4">
    <p:bg>
      <p:bgPr>
        <a:solidFill>
          <a:srgbClr val="0471B7"/>
        </a:solidFill>
        <a:effectLst/>
      </p:bgPr>
    </p:bg>
    <p:spTree>
      <p:nvGrpSpPr>
        <p:cNvPr id="1" name=""/>
        <p:cNvGrpSpPr/>
        <p:nvPr/>
      </p:nvGrpSpPr>
      <p:grpSpPr>
        <a:xfrm>
          <a:off x="0" y="0"/>
          <a:ext cx="0" cy="0"/>
          <a:chOff x="0" y="0"/>
          <a:chExt cx="0" cy="0"/>
        </a:xfrm>
      </p:grpSpPr>
      <p:sp>
        <p:nvSpPr>
          <p:cNvPr id="16" name="Picture Placeholder 10"/>
          <p:cNvSpPr>
            <a:spLocks noGrp="1"/>
          </p:cNvSpPr>
          <p:nvPr>
            <p:ph type="pic" sz="quarter" idx="22"/>
          </p:nvPr>
        </p:nvSpPr>
        <p:spPr>
          <a:xfrm>
            <a:off x="7558216" y="-2"/>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6" name="Title 1"/>
          <p:cNvSpPr>
            <a:spLocks noGrp="1"/>
          </p:cNvSpPr>
          <p:nvPr>
            <p:ph type="title" hasCustomPrompt="1"/>
          </p:nvPr>
        </p:nvSpPr>
        <p:spPr>
          <a:xfrm>
            <a:off x="619287" y="175046"/>
            <a:ext cx="6627024" cy="1229300"/>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2" name="Text Placeholder 2"/>
          <p:cNvSpPr>
            <a:spLocks noGrp="1"/>
          </p:cNvSpPr>
          <p:nvPr>
            <p:ph type="body" idx="20"/>
          </p:nvPr>
        </p:nvSpPr>
        <p:spPr>
          <a:xfrm>
            <a:off x="619289" y="1859280"/>
            <a:ext cx="6627022" cy="4389121"/>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779842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 daugiau teksto (balta)_4">
    <p:spTree>
      <p:nvGrpSpPr>
        <p:cNvPr id="1" name=""/>
        <p:cNvGrpSpPr/>
        <p:nvPr/>
      </p:nvGrpSpPr>
      <p:grpSpPr>
        <a:xfrm>
          <a:off x="0" y="0"/>
          <a:ext cx="0" cy="0"/>
          <a:chOff x="0" y="0"/>
          <a:chExt cx="0" cy="0"/>
        </a:xfrm>
      </p:grpSpPr>
      <p:sp>
        <p:nvSpPr>
          <p:cNvPr id="12" name="Picture Placeholder 10"/>
          <p:cNvSpPr>
            <a:spLocks noGrp="1"/>
          </p:cNvSpPr>
          <p:nvPr>
            <p:ph type="pic" sz="quarter" idx="22"/>
          </p:nvPr>
        </p:nvSpPr>
        <p:spPr>
          <a:xfrm>
            <a:off x="7558216" y="0"/>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5" name="Title 1"/>
          <p:cNvSpPr>
            <a:spLocks noGrp="1"/>
          </p:cNvSpPr>
          <p:nvPr>
            <p:ph type="title" hasCustomPrompt="1"/>
          </p:nvPr>
        </p:nvSpPr>
        <p:spPr>
          <a:xfrm>
            <a:off x="619287" y="228386"/>
            <a:ext cx="6627024" cy="1229300"/>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6" name="Text Placeholder 2"/>
          <p:cNvSpPr>
            <a:spLocks noGrp="1"/>
          </p:cNvSpPr>
          <p:nvPr>
            <p:ph type="body" idx="20"/>
          </p:nvPr>
        </p:nvSpPr>
        <p:spPr>
          <a:xfrm>
            <a:off x="619289" y="1661160"/>
            <a:ext cx="6627022" cy="4587241"/>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426531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 daugiau teksto (mėlyna)_5">
    <p:bg>
      <p:bgPr>
        <a:solidFill>
          <a:srgbClr val="0471B7"/>
        </a:solidFill>
        <a:effectLst/>
      </p:bgPr>
    </p:bg>
    <p:spTree>
      <p:nvGrpSpPr>
        <p:cNvPr id="1" name=""/>
        <p:cNvGrpSpPr/>
        <p:nvPr/>
      </p:nvGrpSpPr>
      <p:grpSpPr>
        <a:xfrm>
          <a:off x="0" y="0"/>
          <a:ext cx="0" cy="0"/>
          <a:chOff x="0" y="0"/>
          <a:chExt cx="0" cy="0"/>
        </a:xfrm>
      </p:grpSpPr>
      <p:sp>
        <p:nvSpPr>
          <p:cNvPr id="18" name="Picture Placeholder 10"/>
          <p:cNvSpPr>
            <a:spLocks noGrp="1"/>
          </p:cNvSpPr>
          <p:nvPr>
            <p:ph type="pic" sz="quarter" idx="22"/>
          </p:nvPr>
        </p:nvSpPr>
        <p:spPr>
          <a:xfrm>
            <a:off x="7558216" y="-2"/>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6" name="Title 1"/>
          <p:cNvSpPr>
            <a:spLocks noGrp="1"/>
          </p:cNvSpPr>
          <p:nvPr>
            <p:ph type="title" hasCustomPrompt="1"/>
          </p:nvPr>
        </p:nvSpPr>
        <p:spPr>
          <a:xfrm>
            <a:off x="619287" y="251246"/>
            <a:ext cx="6627024" cy="1229300"/>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4" name="Text Placeholder 2"/>
          <p:cNvSpPr>
            <a:spLocks noGrp="1"/>
          </p:cNvSpPr>
          <p:nvPr>
            <p:ph type="body" idx="20"/>
          </p:nvPr>
        </p:nvSpPr>
        <p:spPr>
          <a:xfrm>
            <a:off x="4057635" y="1897380"/>
            <a:ext cx="3188676" cy="4370755"/>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2"/>
          <p:cNvSpPr>
            <a:spLocks noGrp="1"/>
          </p:cNvSpPr>
          <p:nvPr>
            <p:ph type="body" idx="21"/>
          </p:nvPr>
        </p:nvSpPr>
        <p:spPr>
          <a:xfrm>
            <a:off x="619287" y="1897380"/>
            <a:ext cx="3188676" cy="4370755"/>
          </a:xfrm>
          <a:prstGeom prst="rect">
            <a:avLst/>
          </a:prstGeom>
        </p:spPr>
        <p:txBody>
          <a:bodyPr anchor="t">
            <a:normAutofit/>
          </a:bodyPr>
          <a:lstStyle>
            <a:lvl1pPr marL="0" indent="0">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934782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 daugiau teksto (balta)_5">
    <p:spTree>
      <p:nvGrpSpPr>
        <p:cNvPr id="1" name=""/>
        <p:cNvGrpSpPr/>
        <p:nvPr/>
      </p:nvGrpSpPr>
      <p:grpSpPr>
        <a:xfrm>
          <a:off x="0" y="0"/>
          <a:ext cx="0" cy="0"/>
          <a:chOff x="0" y="0"/>
          <a:chExt cx="0" cy="0"/>
        </a:xfrm>
      </p:grpSpPr>
      <p:sp>
        <p:nvSpPr>
          <p:cNvPr id="13" name="Picture Placeholder 10"/>
          <p:cNvSpPr>
            <a:spLocks noGrp="1"/>
          </p:cNvSpPr>
          <p:nvPr>
            <p:ph type="pic" sz="quarter" idx="22"/>
          </p:nvPr>
        </p:nvSpPr>
        <p:spPr>
          <a:xfrm>
            <a:off x="7558216" y="-2"/>
            <a:ext cx="4633784" cy="6521124"/>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4" name="Title 1"/>
          <p:cNvSpPr>
            <a:spLocks noGrp="1"/>
          </p:cNvSpPr>
          <p:nvPr>
            <p:ph type="title" hasCustomPrompt="1"/>
          </p:nvPr>
        </p:nvSpPr>
        <p:spPr>
          <a:xfrm>
            <a:off x="619287" y="223306"/>
            <a:ext cx="6627024" cy="1229300"/>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6" name="Text Placeholder 2"/>
          <p:cNvSpPr>
            <a:spLocks noGrp="1"/>
          </p:cNvSpPr>
          <p:nvPr>
            <p:ph type="body" idx="20"/>
          </p:nvPr>
        </p:nvSpPr>
        <p:spPr>
          <a:xfrm>
            <a:off x="4057635" y="1805940"/>
            <a:ext cx="3188676" cy="4462195"/>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p:cNvSpPr>
            <a:spLocks noGrp="1"/>
          </p:cNvSpPr>
          <p:nvPr>
            <p:ph type="body" idx="21"/>
          </p:nvPr>
        </p:nvSpPr>
        <p:spPr>
          <a:xfrm>
            <a:off x="619287" y="1805940"/>
            <a:ext cx="3188676" cy="4462195"/>
          </a:xfrm>
          <a:prstGeom prst="rect">
            <a:avLst/>
          </a:prstGeom>
        </p:spPr>
        <p:txBody>
          <a:bodyPr anchor="t">
            <a:normAutofit/>
          </a:bodyPr>
          <a:lstStyle>
            <a:lvl1pPr marL="0" indent="0">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899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 + daugiau teksto (mėlyna)_6">
    <p:bg>
      <p:bgPr>
        <a:solidFill>
          <a:srgbClr val="0471B7"/>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8"/>
          </p:nvPr>
        </p:nvSpPr>
        <p:spPr>
          <a:xfrm>
            <a:off x="913775" y="3282462"/>
            <a:ext cx="4654122" cy="2826879"/>
          </a:xfrm>
          <a:prstGeom prst="rect">
            <a:avLst/>
          </a:prstGeom>
        </p:spPr>
        <p:txBody>
          <a:bodyPr anchor="t">
            <a:normAutofit/>
          </a:bodyPr>
          <a:lstStyle>
            <a:lvl1pPr marL="0" indent="0" algn="l">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
          <p:cNvSpPr>
            <a:spLocks noGrp="1"/>
          </p:cNvSpPr>
          <p:nvPr>
            <p:ph type="title" hasCustomPrompt="1"/>
          </p:nvPr>
        </p:nvSpPr>
        <p:spPr>
          <a:xfrm>
            <a:off x="913773" y="582529"/>
            <a:ext cx="4654123" cy="2130609"/>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9" name="Picture Placeholder 10"/>
          <p:cNvSpPr>
            <a:spLocks noGrp="1"/>
          </p:cNvSpPr>
          <p:nvPr>
            <p:ph type="pic" sz="quarter" idx="23"/>
          </p:nvPr>
        </p:nvSpPr>
        <p:spPr>
          <a:xfrm>
            <a:off x="5896708" y="582529"/>
            <a:ext cx="6009346" cy="5526812"/>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750110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 + daugiau teksto (balta)_7">
    <p:spTree>
      <p:nvGrpSpPr>
        <p:cNvPr id="1" name=""/>
        <p:cNvGrpSpPr/>
        <p:nvPr/>
      </p:nvGrpSpPr>
      <p:grpSpPr>
        <a:xfrm>
          <a:off x="0" y="0"/>
          <a:ext cx="0" cy="0"/>
          <a:chOff x="0" y="0"/>
          <a:chExt cx="0" cy="0"/>
        </a:xfrm>
      </p:grpSpPr>
      <p:sp>
        <p:nvSpPr>
          <p:cNvPr id="46" name="Text Placeholder 2"/>
          <p:cNvSpPr>
            <a:spLocks noGrp="1"/>
          </p:cNvSpPr>
          <p:nvPr>
            <p:ph type="body" idx="18"/>
          </p:nvPr>
        </p:nvSpPr>
        <p:spPr>
          <a:xfrm>
            <a:off x="913775" y="3282462"/>
            <a:ext cx="4654122" cy="2826879"/>
          </a:xfrm>
          <a:prstGeom prst="rect">
            <a:avLst/>
          </a:prstGeom>
        </p:spPr>
        <p:txBody>
          <a:bodyPr anchor="t">
            <a:normAutofit/>
          </a:bodyPr>
          <a:lstStyle>
            <a:lvl1pPr marL="0" indent="0" algn="l">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4" name="Title 1"/>
          <p:cNvSpPr>
            <a:spLocks noGrp="1"/>
          </p:cNvSpPr>
          <p:nvPr>
            <p:ph type="title" hasCustomPrompt="1"/>
          </p:nvPr>
        </p:nvSpPr>
        <p:spPr>
          <a:xfrm>
            <a:off x="913773" y="582529"/>
            <a:ext cx="4654123" cy="2130609"/>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sp>
        <p:nvSpPr>
          <p:cNvPr id="13" name="Picture Placeholder 10"/>
          <p:cNvSpPr>
            <a:spLocks noGrp="1"/>
          </p:cNvSpPr>
          <p:nvPr>
            <p:ph type="pic" sz="quarter" idx="23"/>
          </p:nvPr>
        </p:nvSpPr>
        <p:spPr>
          <a:xfrm>
            <a:off x="5896708" y="582529"/>
            <a:ext cx="6009346" cy="5526812"/>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168384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 + daugiau teksto (mėlyna)_7">
    <p:bg>
      <p:bgPr>
        <a:solidFill>
          <a:srgbClr val="0471B7"/>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8"/>
          </p:nvPr>
        </p:nvSpPr>
        <p:spPr>
          <a:xfrm>
            <a:off x="6921732" y="2895600"/>
            <a:ext cx="4654122" cy="3213741"/>
          </a:xfrm>
          <a:prstGeom prst="rect">
            <a:avLst/>
          </a:prstGeom>
        </p:spPr>
        <p:txBody>
          <a:bodyPr anchor="t">
            <a:normAutofit/>
          </a:bodyPr>
          <a:lstStyle>
            <a:lvl1pPr marL="0" indent="0" algn="l">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0"/>
          <p:cNvSpPr>
            <a:spLocks noGrp="1"/>
          </p:cNvSpPr>
          <p:nvPr>
            <p:ph type="pic" sz="quarter" idx="22"/>
          </p:nvPr>
        </p:nvSpPr>
        <p:spPr>
          <a:xfrm>
            <a:off x="558173" y="582529"/>
            <a:ext cx="6009346" cy="5526812"/>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16" name="Title 1"/>
          <p:cNvSpPr>
            <a:spLocks noGrp="1"/>
          </p:cNvSpPr>
          <p:nvPr>
            <p:ph type="title" hasCustomPrompt="1"/>
          </p:nvPr>
        </p:nvSpPr>
        <p:spPr>
          <a:xfrm>
            <a:off x="6921729" y="582529"/>
            <a:ext cx="4654123" cy="2130609"/>
          </a:xfrm>
          <a:prstGeom prst="rect">
            <a:avLst/>
          </a:prstGeom>
        </p:spPr>
        <p:txBody>
          <a:bodyPr>
            <a:noAutofit/>
          </a:bodyPr>
          <a:lstStyle>
            <a:lvl1pPr algn="l">
              <a:defRPr sz="4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353567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 daugiau teksto (balta)_8">
    <p:spTree>
      <p:nvGrpSpPr>
        <p:cNvPr id="1" name=""/>
        <p:cNvGrpSpPr/>
        <p:nvPr/>
      </p:nvGrpSpPr>
      <p:grpSpPr>
        <a:xfrm>
          <a:off x="0" y="0"/>
          <a:ext cx="0" cy="0"/>
          <a:chOff x="0" y="0"/>
          <a:chExt cx="0" cy="0"/>
        </a:xfrm>
      </p:grpSpPr>
      <p:sp>
        <p:nvSpPr>
          <p:cNvPr id="7" name="Text Placeholder 2"/>
          <p:cNvSpPr>
            <a:spLocks noGrp="1"/>
          </p:cNvSpPr>
          <p:nvPr>
            <p:ph type="body" idx="18"/>
          </p:nvPr>
        </p:nvSpPr>
        <p:spPr>
          <a:xfrm>
            <a:off x="6921732" y="3282462"/>
            <a:ext cx="4654122" cy="2826879"/>
          </a:xfrm>
          <a:prstGeom prst="rect">
            <a:avLst/>
          </a:prstGeom>
        </p:spPr>
        <p:txBody>
          <a:bodyPr anchor="t">
            <a:normAutofit/>
          </a:bodyPr>
          <a:lstStyle>
            <a:lvl1pPr marL="0" indent="0" algn="l">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10"/>
          <p:cNvSpPr>
            <a:spLocks noGrp="1"/>
          </p:cNvSpPr>
          <p:nvPr>
            <p:ph type="pic" sz="quarter" idx="22"/>
          </p:nvPr>
        </p:nvSpPr>
        <p:spPr>
          <a:xfrm>
            <a:off x="558173" y="582529"/>
            <a:ext cx="6009346" cy="5526812"/>
          </a:xfrm>
          <a:prstGeom prst="rect">
            <a:avLst/>
          </a:prstGeom>
          <a:solidFill>
            <a:schemeClr val="bg1">
              <a:lumMod val="85000"/>
              <a:alpha val="43000"/>
            </a:schemeClr>
          </a:solidFill>
          <a:ln>
            <a:noFill/>
          </a:ln>
        </p:spPr>
        <p:style>
          <a:lnRef idx="2">
            <a:schemeClr val="accent1"/>
          </a:lnRef>
          <a:fillRef idx="1">
            <a:schemeClr val="lt1"/>
          </a:fillRef>
          <a:effectRef idx="0">
            <a:schemeClr val="accent1"/>
          </a:effectRef>
          <a:fontRef idx="none"/>
        </p:style>
        <p:txBody>
          <a:bodyPr anchor="ctr">
            <a:normAutofit/>
          </a:bodyPr>
          <a:lstStyle>
            <a:lvl1pPr marL="0" indent="0" algn="ctr">
              <a:buNone/>
              <a:defRPr sz="2000">
                <a:solidFill>
                  <a:schemeClr val="tx1">
                    <a:lumMod val="75000"/>
                    <a:lumOff val="25000"/>
                  </a:schemeClr>
                </a:solidFill>
              </a:defRPr>
            </a:lvl1pPr>
          </a:lstStyle>
          <a:p>
            <a:endParaRPr lang="lt-LT"/>
          </a:p>
        </p:txBody>
      </p:sp>
      <p:sp>
        <p:nvSpPr>
          <p:cNvPr id="10" name="Title 1"/>
          <p:cNvSpPr>
            <a:spLocks noGrp="1"/>
          </p:cNvSpPr>
          <p:nvPr>
            <p:ph type="title" hasCustomPrompt="1"/>
          </p:nvPr>
        </p:nvSpPr>
        <p:spPr>
          <a:xfrm>
            <a:off x="6921729" y="582529"/>
            <a:ext cx="4654123" cy="2130609"/>
          </a:xfrm>
          <a:prstGeom prst="rect">
            <a:avLst/>
          </a:prstGeom>
        </p:spPr>
        <p:txBody>
          <a:bodyPr>
            <a:noAutofit/>
          </a:bodyPr>
          <a:lstStyle>
            <a:lvl1pPr algn="l">
              <a:defRPr sz="4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390466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
    <p:bg>
      <p:bgPr>
        <a:solidFill>
          <a:srgbClr val="0471B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6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913775" y="2630910"/>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AČIŪ</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8800" y="526200"/>
            <a:ext cx="3450400" cy="286695"/>
          </a:xfrm>
          <a:prstGeom prst="rect">
            <a:avLst/>
          </a:prstGeom>
        </p:spPr>
      </p:pic>
    </p:spTree>
    <p:extLst>
      <p:ext uri="{BB962C8B-B14F-4D97-AF65-F5344CB8AC3E}">
        <p14:creationId xmlns:p14="http://schemas.microsoft.com/office/powerpoint/2010/main" val="1861322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
    <p:bg>
      <p:bgPr>
        <a:solidFill>
          <a:srgbClr val="0471B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5000"/>
            <a:extLst>
              <a:ext uri="{28A0092B-C50C-407E-A947-70E740481C1C}">
                <a14:useLocalDpi xmlns:a14="http://schemas.microsoft.com/office/drawing/2010/main" val="0"/>
              </a:ext>
            </a:extLst>
          </a:blip>
          <a:stretch>
            <a:fillRect/>
          </a:stretch>
        </p:blipFill>
        <p:spPr>
          <a:xfrm>
            <a:off x="1434"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 y="0"/>
            <a:ext cx="12199784" cy="6858000"/>
          </a:xfrm>
          <a:prstGeom prst="rect">
            <a:avLst/>
          </a:prstGeom>
        </p:spPr>
      </p:pic>
      <p:sp>
        <p:nvSpPr>
          <p:cNvPr id="5" name="Title 1"/>
          <p:cNvSpPr>
            <a:spLocks noGrp="1"/>
          </p:cNvSpPr>
          <p:nvPr>
            <p:ph type="title" hasCustomPrompt="1"/>
          </p:nvPr>
        </p:nvSpPr>
        <p:spPr>
          <a:xfrm>
            <a:off x="913775" y="2630910"/>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AČIŪ</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3051" y="527241"/>
            <a:ext cx="3450400" cy="447646"/>
          </a:xfrm>
          <a:prstGeom prst="rect">
            <a:avLst/>
          </a:prstGeom>
        </p:spPr>
      </p:pic>
    </p:spTree>
    <p:extLst>
      <p:ext uri="{BB962C8B-B14F-4D97-AF65-F5344CB8AC3E}">
        <p14:creationId xmlns:p14="http://schemas.microsoft.com/office/powerpoint/2010/main" val="71305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inė skaidrė LG krovinių">
    <p:bg>
      <p:bgPr>
        <a:solidFill>
          <a:srgbClr val="0471B7"/>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6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0" y="0"/>
            <a:ext cx="12198350" cy="6858000"/>
          </a:xfrm>
          <a:prstGeom prst="rect">
            <a:avLst/>
          </a:prstGeom>
        </p:spPr>
      </p:pic>
      <p:sp>
        <p:nvSpPr>
          <p:cNvPr id="6" name="Title 1"/>
          <p:cNvSpPr>
            <a:spLocks noGrp="1"/>
          </p:cNvSpPr>
          <p:nvPr>
            <p:ph type="title" hasCustomPrompt="1"/>
          </p:nvPr>
        </p:nvSpPr>
        <p:spPr>
          <a:xfrm>
            <a:off x="912341" y="2225730"/>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7" name="Text Placeholder 2"/>
          <p:cNvSpPr>
            <a:spLocks noGrp="1"/>
          </p:cNvSpPr>
          <p:nvPr>
            <p:ph type="body" idx="1"/>
          </p:nvPr>
        </p:nvSpPr>
        <p:spPr>
          <a:xfrm>
            <a:off x="913774" y="3657457"/>
            <a:ext cx="10351752" cy="530721"/>
          </a:xfrm>
          <a:prstGeom prst="rect">
            <a:avLst/>
          </a:prstGeom>
        </p:spPr>
        <p:txBody>
          <a:bodyPr>
            <a:normAutofit/>
          </a:bodyPr>
          <a:lstStyle>
            <a:lvl1pPr marL="0" indent="0" algn="ctr">
              <a:buNone/>
              <a:defRPr sz="2400" b="0"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p:cNvSpPr>
            <a:spLocks noGrp="1"/>
          </p:cNvSpPr>
          <p:nvPr>
            <p:ph type="body" idx="13"/>
          </p:nvPr>
        </p:nvSpPr>
        <p:spPr>
          <a:xfrm>
            <a:off x="920124" y="6061918"/>
            <a:ext cx="10351752" cy="530721"/>
          </a:xfrm>
          <a:prstGeom prst="rect">
            <a:avLst/>
          </a:prstGeom>
        </p:spPr>
        <p:txBody>
          <a:bodyPr>
            <a:normAutofit/>
          </a:bodyPr>
          <a:lstStyle>
            <a:lvl1pPr marL="0" indent="0" algn="ctr">
              <a:buNone/>
              <a:defRPr sz="18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4"/>
          </p:nvPr>
        </p:nvSpPr>
        <p:spPr>
          <a:xfrm>
            <a:off x="926474" y="4086406"/>
            <a:ext cx="10351752" cy="530721"/>
          </a:xfrm>
          <a:prstGeom prst="rect">
            <a:avLst/>
          </a:prstGeom>
        </p:spPr>
        <p:txBody>
          <a:bodyPr>
            <a:normAutofit/>
          </a:bodyPr>
          <a:lstStyle>
            <a:lvl1pPr marL="0" indent="0" algn="ctr">
              <a:buNone/>
              <a:defRPr sz="1600" b="1" i="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3051" y="527241"/>
            <a:ext cx="3450400" cy="447646"/>
          </a:xfrm>
          <a:prstGeom prst="rect">
            <a:avLst/>
          </a:prstGeom>
        </p:spPr>
      </p:pic>
    </p:spTree>
    <p:extLst>
      <p:ext uri="{BB962C8B-B14F-4D97-AF65-F5344CB8AC3E}">
        <p14:creationId xmlns:p14="http://schemas.microsoft.com/office/powerpoint/2010/main" val="1238463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ščia 1">
    <p:bg>
      <p:bgPr>
        <a:solidFill>
          <a:srgbClr val="0471B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385997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ščia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513705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Tree>
    <p:extLst>
      <p:ext uri="{BB962C8B-B14F-4D97-AF65-F5344CB8AC3E}">
        <p14:creationId xmlns:p14="http://schemas.microsoft.com/office/powerpoint/2010/main" val="452238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lementai">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359" y="828360"/>
            <a:ext cx="4182570" cy="34753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3819" y="874228"/>
            <a:ext cx="4182570" cy="542636"/>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3819" y="1795328"/>
            <a:ext cx="4182570" cy="54263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8359" y="1399422"/>
            <a:ext cx="4137190" cy="1054100"/>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41904" y="3212197"/>
            <a:ext cx="2847600" cy="79100"/>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9664" y="3212028"/>
            <a:ext cx="2847600" cy="79269"/>
          </a:xfrm>
          <a:prstGeom prst="rect">
            <a:avLst/>
          </a:prstGeom>
        </p:spPr>
      </p:pic>
      <p:pic>
        <p:nvPicPr>
          <p:cNvPr id="19" name="Picture 1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590313"/>
            <a:ext cx="11430000" cy="34137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4012332"/>
            <a:ext cx="11430000" cy="341376"/>
          </a:xfrm>
          <a:prstGeom prst="rect">
            <a:avLst/>
          </a:prstGeom>
        </p:spPr>
      </p:pic>
      <p:pic>
        <p:nvPicPr>
          <p:cNvPr id="22" name="Picture 2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431662"/>
            <a:ext cx="11430000" cy="347472"/>
          </a:xfrm>
          <a:prstGeom prst="rect">
            <a:avLst/>
          </a:prstGeom>
        </p:spPr>
      </p:pic>
      <p:pic>
        <p:nvPicPr>
          <p:cNvPr id="23" name="Picture 2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4854531"/>
            <a:ext cx="11430000" cy="347472"/>
          </a:xfrm>
          <a:prstGeom prst="rect">
            <a:avLst/>
          </a:prstGeom>
        </p:spPr>
      </p:pic>
      <p:pic>
        <p:nvPicPr>
          <p:cNvPr id="24" name="Picture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276300"/>
            <a:ext cx="11430000" cy="347472"/>
          </a:xfrm>
          <a:prstGeom prst="rect">
            <a:avLst/>
          </a:prstGeom>
        </p:spPr>
      </p:pic>
      <p:pic>
        <p:nvPicPr>
          <p:cNvPr id="26" name="Picture 2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694449"/>
            <a:ext cx="11430000" cy="347472"/>
          </a:xfrm>
          <a:prstGeom prst="rect">
            <a:avLst/>
          </a:prstGeom>
        </p:spPr>
      </p:pic>
      <p:pic>
        <p:nvPicPr>
          <p:cNvPr id="27" name="Picture 2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12598"/>
            <a:ext cx="11430000" cy="341376"/>
          </a:xfrm>
          <a:prstGeom prst="rect">
            <a:avLst/>
          </a:prstGeom>
        </p:spPr>
      </p:pic>
      <p:pic>
        <p:nvPicPr>
          <p:cNvPr id="28" name="Picture 2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524244"/>
            <a:ext cx="11430000" cy="341376"/>
          </a:xfrm>
          <a:prstGeom prst="rect">
            <a:avLst/>
          </a:prstGeom>
        </p:spPr>
      </p:pic>
    </p:spTree>
    <p:extLst>
      <p:ext uri="{BB962C8B-B14F-4D97-AF65-F5344CB8AC3E}">
        <p14:creationId xmlns:p14="http://schemas.microsoft.com/office/powerpoint/2010/main" val="501215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5704" y="1819991"/>
            <a:ext cx="9830205" cy="134599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4000" b="1">
                <a:solidFill>
                  <a:schemeClr val="accent2"/>
                </a:solidFill>
                <a:latin typeface="Myriad Pro" charset="0"/>
                <a:ea typeface="Myriad Pro" charset="0"/>
                <a:cs typeface="Myriad Pro" charset="0"/>
              </a:defRPr>
            </a:lvl1pPr>
          </a:lstStyle>
          <a:p>
            <a:r>
              <a:rPr lang="en-US"/>
              <a:t>RAIL BALTICA –</a:t>
            </a:r>
            <a:br>
              <a:rPr lang="en-US"/>
            </a:br>
            <a:r>
              <a:rPr lang="en-US"/>
              <a:t>PROJECT OF THE CENTURY</a:t>
            </a:r>
          </a:p>
        </p:txBody>
      </p:sp>
      <p:sp>
        <p:nvSpPr>
          <p:cNvPr id="4" name="Text Placeholder 3"/>
          <p:cNvSpPr>
            <a:spLocks noGrp="1"/>
          </p:cNvSpPr>
          <p:nvPr>
            <p:ph type="body" sz="quarter" idx="13" hasCustomPrompt="1"/>
          </p:nvPr>
        </p:nvSpPr>
        <p:spPr>
          <a:xfrm>
            <a:off x="1155701" y="3860049"/>
            <a:ext cx="4510617" cy="994919"/>
          </a:xfrm>
        </p:spPr>
        <p:txBody>
          <a:bodyPr>
            <a:normAutofit/>
          </a:bodyPr>
          <a:lstStyle>
            <a:lvl1pPr marL="0" indent="0">
              <a:lnSpc>
                <a:spcPct val="100000"/>
              </a:lnSpc>
              <a:spcBef>
                <a:spcPts val="0"/>
              </a:spcBef>
              <a:buNone/>
              <a:defRPr sz="2000" b="0" baseline="0">
                <a:solidFill>
                  <a:schemeClr val="tx2"/>
                </a:solidFill>
                <a:latin typeface="Myriad Pro"/>
                <a:cs typeface="Myriad Pro"/>
              </a:defRPr>
            </a:lvl1pPr>
          </a:lstStyle>
          <a:p>
            <a:pPr lvl="0"/>
            <a:r>
              <a:rPr lang="en-US"/>
              <a:t>Chairperson, Management board </a:t>
            </a:r>
          </a:p>
          <a:p>
            <a:pPr lvl="0"/>
            <a:r>
              <a:rPr lang="en-US"/>
              <a:t>RB Rail</a:t>
            </a:r>
          </a:p>
        </p:txBody>
      </p:sp>
      <p:sp>
        <p:nvSpPr>
          <p:cNvPr id="7" name="Text Placeholder 6"/>
          <p:cNvSpPr>
            <a:spLocks noGrp="1"/>
          </p:cNvSpPr>
          <p:nvPr>
            <p:ph type="body" sz="quarter" idx="14" hasCustomPrompt="1"/>
          </p:nvPr>
        </p:nvSpPr>
        <p:spPr>
          <a:xfrm>
            <a:off x="1155701" y="3500265"/>
            <a:ext cx="3799417" cy="450849"/>
          </a:xfrm>
        </p:spPr>
        <p:txBody>
          <a:bodyPr>
            <a:normAutofit/>
          </a:bodyPr>
          <a:lstStyle>
            <a:lvl1pPr marL="0" indent="0">
              <a:lnSpc>
                <a:spcPct val="100000"/>
              </a:lnSpc>
              <a:spcBef>
                <a:spcPts val="0"/>
              </a:spcBef>
              <a:buNone/>
              <a:defRPr sz="2000" b="1" baseline="0">
                <a:solidFill>
                  <a:schemeClr val="tx2"/>
                </a:solidFill>
                <a:latin typeface="Myriad Pro"/>
                <a:cs typeface="Myriad Pro"/>
              </a:defRPr>
            </a:lvl1pPr>
          </a:lstStyle>
          <a:p>
            <a:pPr lvl="0"/>
            <a:r>
              <a:rPr lang="lv-LV"/>
              <a:t>Baiba A. Rubesa</a:t>
            </a:r>
            <a:endParaRPr lang="en-US"/>
          </a:p>
        </p:txBody>
      </p:sp>
      <p:sp>
        <p:nvSpPr>
          <p:cNvPr id="9" name="Text Placeholder 8"/>
          <p:cNvSpPr>
            <a:spLocks noGrp="1"/>
          </p:cNvSpPr>
          <p:nvPr>
            <p:ph type="body" sz="quarter" idx="15" hasCustomPrompt="1"/>
          </p:nvPr>
        </p:nvSpPr>
        <p:spPr>
          <a:xfrm>
            <a:off x="1155701" y="5000972"/>
            <a:ext cx="3223684" cy="484717"/>
          </a:xfrm>
        </p:spPr>
        <p:txBody>
          <a:bodyPr>
            <a:normAutofit/>
          </a:bodyPr>
          <a:lstStyle>
            <a:lvl1pPr marL="0" indent="0">
              <a:lnSpc>
                <a:spcPct val="100000"/>
              </a:lnSpc>
              <a:spcBef>
                <a:spcPts val="0"/>
              </a:spcBef>
              <a:buNone/>
              <a:defRPr sz="2000" baseline="0">
                <a:solidFill>
                  <a:schemeClr val="bg2"/>
                </a:solidFill>
                <a:latin typeface="Myriad Pro"/>
                <a:cs typeface="Myriad Pro"/>
              </a:defRPr>
            </a:lvl1pPr>
          </a:lstStyle>
          <a:p>
            <a:pPr lvl="0"/>
            <a:r>
              <a:rPr lang="en-US"/>
              <a:t>March 30, 2017</a:t>
            </a:r>
          </a:p>
        </p:txBody>
      </p:sp>
    </p:spTree>
    <p:extLst>
      <p:ext uri="{BB962C8B-B14F-4D97-AF65-F5344CB8AC3E}">
        <p14:creationId xmlns:p14="http://schemas.microsoft.com/office/powerpoint/2010/main" val="324318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temė">
    <p:bg>
      <p:bgPr>
        <a:solidFill>
          <a:srgbClr val="0471B7"/>
        </a:solidFill>
        <a:effectLst/>
      </p:bgPr>
    </p:bg>
    <p:spTree>
      <p:nvGrpSpPr>
        <p:cNvPr id="1" name=""/>
        <p:cNvGrpSpPr/>
        <p:nvPr/>
      </p:nvGrpSpPr>
      <p:grpSpPr>
        <a:xfrm>
          <a:off x="0" y="0"/>
          <a:ext cx="0" cy="0"/>
          <a:chOff x="0" y="0"/>
          <a:chExt cx="0" cy="0"/>
        </a:xfrm>
      </p:grpSpPr>
      <p:sp>
        <p:nvSpPr>
          <p:cNvPr id="16" name="Picture Placeholder 10"/>
          <p:cNvSpPr>
            <a:spLocks noGrp="1"/>
          </p:cNvSpPr>
          <p:nvPr>
            <p:ph type="pic" sz="quarter" idx="14"/>
          </p:nvPr>
        </p:nvSpPr>
        <p:spPr>
          <a:xfrm>
            <a:off x="0" y="0"/>
            <a:ext cx="12192000" cy="6521124"/>
          </a:xfrm>
          <a:prstGeom prst="rect">
            <a:avLst/>
          </a:prstGeom>
          <a:solidFill>
            <a:schemeClr val="lt1">
              <a:alpha val="43000"/>
            </a:schemeClr>
          </a:solidFill>
          <a:ln>
            <a:solidFill>
              <a:schemeClr val="tx1">
                <a:lumMod val="75000"/>
                <a:lumOff val="25000"/>
              </a:schemeClr>
            </a:solidFill>
          </a:ln>
        </p:spPr>
        <p:style>
          <a:lnRef idx="2">
            <a:schemeClr val="accent1"/>
          </a:lnRef>
          <a:fillRef idx="1">
            <a:schemeClr val="lt1"/>
          </a:fillRef>
          <a:effectRef idx="0">
            <a:schemeClr val="accent1"/>
          </a:effectRef>
          <a:fontRef idx="none"/>
        </p:style>
        <p:txBody>
          <a:bodyPr anchor="ctr">
            <a:normAutofit/>
          </a:bodyPr>
          <a:lstStyle>
            <a:lvl1pPr algn="ctr">
              <a:defRPr sz="2000">
                <a:solidFill>
                  <a:schemeClr val="tx1">
                    <a:lumMod val="75000"/>
                    <a:lumOff val="25000"/>
                  </a:schemeClr>
                </a:solidFill>
              </a:defRPr>
            </a:lvl1pPr>
          </a:lstStyle>
          <a:p>
            <a:endParaRPr lang="lt-LT"/>
          </a:p>
        </p:txBody>
      </p:sp>
      <p:sp>
        <p:nvSpPr>
          <p:cNvPr id="9" name="Title 1"/>
          <p:cNvSpPr>
            <a:spLocks noGrp="1"/>
          </p:cNvSpPr>
          <p:nvPr>
            <p:ph type="title" hasCustomPrompt="1"/>
          </p:nvPr>
        </p:nvSpPr>
        <p:spPr>
          <a:xfrm>
            <a:off x="913775" y="2448349"/>
            <a:ext cx="10364451" cy="1596177"/>
          </a:xfrm>
          <a:prstGeom prst="rect">
            <a:avLst/>
          </a:prstGeom>
        </p:spPr>
        <p:txBody>
          <a:bodyPr anchor="ct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92212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temė su aprašymu">
    <p:bg>
      <p:bgPr>
        <a:solidFill>
          <a:srgbClr val="0471B7"/>
        </a:solidFill>
        <a:effectLst/>
      </p:bgPr>
    </p:bg>
    <p:spTree>
      <p:nvGrpSpPr>
        <p:cNvPr id="1" name=""/>
        <p:cNvGrpSpPr/>
        <p:nvPr/>
      </p:nvGrpSpPr>
      <p:grpSpPr>
        <a:xfrm>
          <a:off x="0" y="0"/>
          <a:ext cx="0" cy="0"/>
          <a:chOff x="0" y="0"/>
          <a:chExt cx="0" cy="0"/>
        </a:xfrm>
      </p:grpSpPr>
      <p:sp>
        <p:nvSpPr>
          <p:cNvPr id="12" name="Picture Placeholder 10"/>
          <p:cNvSpPr>
            <a:spLocks noGrp="1"/>
          </p:cNvSpPr>
          <p:nvPr>
            <p:ph type="pic" sz="quarter" idx="14"/>
          </p:nvPr>
        </p:nvSpPr>
        <p:spPr>
          <a:xfrm>
            <a:off x="0" y="0"/>
            <a:ext cx="12192000" cy="6521124"/>
          </a:xfrm>
          <a:prstGeom prst="rect">
            <a:avLst/>
          </a:prstGeom>
          <a:solidFill>
            <a:schemeClr val="lt1">
              <a:alpha val="43000"/>
            </a:schemeClr>
          </a:solidFill>
          <a:ln>
            <a:solidFill>
              <a:schemeClr val="tx1">
                <a:lumMod val="75000"/>
                <a:lumOff val="25000"/>
              </a:schemeClr>
            </a:solidFill>
          </a:ln>
        </p:spPr>
        <p:style>
          <a:lnRef idx="2">
            <a:schemeClr val="accent1"/>
          </a:lnRef>
          <a:fillRef idx="1">
            <a:schemeClr val="lt1"/>
          </a:fillRef>
          <a:effectRef idx="0">
            <a:schemeClr val="accent1"/>
          </a:effectRef>
          <a:fontRef idx="none"/>
        </p:style>
        <p:txBody>
          <a:bodyPr anchor="ctr">
            <a:normAutofit/>
          </a:bodyPr>
          <a:lstStyle>
            <a:lvl1pPr algn="ctr">
              <a:defRPr sz="2000">
                <a:solidFill>
                  <a:schemeClr val="tx1">
                    <a:lumMod val="75000"/>
                    <a:lumOff val="25000"/>
                  </a:schemeClr>
                </a:solidFill>
              </a:defRPr>
            </a:lvl1pPr>
          </a:lstStyle>
          <a:p>
            <a:endParaRPr lang="lt-LT"/>
          </a:p>
        </p:txBody>
      </p:sp>
      <p:sp>
        <p:nvSpPr>
          <p:cNvPr id="5" name="Title 1"/>
          <p:cNvSpPr>
            <a:spLocks noGrp="1"/>
          </p:cNvSpPr>
          <p:nvPr>
            <p:ph type="title" hasCustomPrompt="1"/>
          </p:nvPr>
        </p:nvSpPr>
        <p:spPr>
          <a:xfrm>
            <a:off x="913775" y="1911041"/>
            <a:ext cx="10364451" cy="1596177"/>
          </a:xfrm>
          <a:prstGeom prst="rect">
            <a:avLst/>
          </a:prstGeom>
        </p:spPr>
        <p:txBody>
          <a:bodyP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sp>
        <p:nvSpPr>
          <p:cNvPr id="10" name="Text Placeholder 2"/>
          <p:cNvSpPr>
            <a:spLocks noGrp="1"/>
          </p:cNvSpPr>
          <p:nvPr>
            <p:ph type="body" idx="18"/>
          </p:nvPr>
        </p:nvSpPr>
        <p:spPr>
          <a:xfrm>
            <a:off x="913774" y="3507218"/>
            <a:ext cx="10364451" cy="2214488"/>
          </a:xfrm>
          <a:prstGeom prst="rect">
            <a:avLst/>
          </a:prstGeom>
        </p:spPr>
        <p:txBody>
          <a:bodyPr anchor="t">
            <a:normAutofit/>
          </a:bodyPr>
          <a:lstStyle>
            <a:lvl1pPr marL="0" indent="0" algn="ctr">
              <a:lnSpc>
                <a:spcPct val="15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187931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ščia skaidrė (mėlyna)">
    <p:bg>
      <p:bgPr>
        <a:solidFill>
          <a:srgbClr val="0471B7"/>
        </a:solidFill>
        <a:effectLst/>
      </p:bgPr>
    </p:bg>
    <p:spTree>
      <p:nvGrpSpPr>
        <p:cNvPr id="1" name=""/>
        <p:cNvGrpSpPr/>
        <p:nvPr/>
      </p:nvGrpSpPr>
      <p:grpSpPr>
        <a:xfrm>
          <a:off x="0" y="0"/>
          <a:ext cx="0" cy="0"/>
          <a:chOff x="0" y="0"/>
          <a:chExt cx="0" cy="0"/>
        </a:xfrm>
      </p:grpSpPr>
      <p:sp>
        <p:nvSpPr>
          <p:cNvPr id="9" name="Text Placeholder 2"/>
          <p:cNvSpPr>
            <a:spLocks noGrp="1"/>
          </p:cNvSpPr>
          <p:nvPr>
            <p:ph type="body" idx="18"/>
          </p:nvPr>
        </p:nvSpPr>
        <p:spPr>
          <a:xfrm>
            <a:off x="913774" y="1912620"/>
            <a:ext cx="10364451" cy="4069721"/>
          </a:xfrm>
          <a:prstGeom prst="rect">
            <a:avLst/>
          </a:prstGeom>
        </p:spPr>
        <p:txBody>
          <a:bodyPr anchor="t">
            <a:normAutofit/>
          </a:bodyPr>
          <a:lstStyle>
            <a:lvl1pPr marL="0" indent="0" algn="ctr">
              <a:lnSpc>
                <a:spcPct val="100000"/>
              </a:lnSpc>
              <a:buNone/>
              <a:defRPr sz="20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1"/>
          <p:cNvSpPr>
            <a:spLocks noGrp="1"/>
          </p:cNvSpPr>
          <p:nvPr>
            <p:ph type="title" hasCustomPrompt="1"/>
          </p:nvPr>
        </p:nvSpPr>
        <p:spPr>
          <a:xfrm>
            <a:off x="913775" y="136481"/>
            <a:ext cx="10364451" cy="1596177"/>
          </a:xfrm>
          <a:prstGeom prst="rect">
            <a:avLst/>
          </a:prstGeom>
        </p:spPr>
        <p:txBody>
          <a:bodyPr anchor="ct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87726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ščia skaidrė (balta)">
    <p:spTree>
      <p:nvGrpSpPr>
        <p:cNvPr id="1" name=""/>
        <p:cNvGrpSpPr/>
        <p:nvPr/>
      </p:nvGrpSpPr>
      <p:grpSpPr>
        <a:xfrm>
          <a:off x="0" y="0"/>
          <a:ext cx="0" cy="0"/>
          <a:chOff x="0" y="0"/>
          <a:chExt cx="0" cy="0"/>
        </a:xfrm>
      </p:grpSpPr>
      <p:sp>
        <p:nvSpPr>
          <p:cNvPr id="9" name="Text Placeholder 2"/>
          <p:cNvSpPr>
            <a:spLocks noGrp="1"/>
          </p:cNvSpPr>
          <p:nvPr>
            <p:ph type="body" idx="18"/>
          </p:nvPr>
        </p:nvSpPr>
        <p:spPr>
          <a:xfrm>
            <a:off x="913774" y="1851660"/>
            <a:ext cx="10364451" cy="4130681"/>
          </a:xfrm>
          <a:prstGeom prst="rect">
            <a:avLst/>
          </a:prstGeom>
        </p:spPr>
        <p:txBody>
          <a:bodyPr anchor="t">
            <a:normAutofit/>
          </a:bodyPr>
          <a:lstStyle>
            <a:lvl1pPr marL="0" indent="0" algn="ctr">
              <a:lnSpc>
                <a:spcPct val="100000"/>
              </a:lnSpc>
              <a:buNone/>
              <a:defRPr sz="20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
          <p:cNvSpPr>
            <a:spLocks noGrp="1"/>
          </p:cNvSpPr>
          <p:nvPr>
            <p:ph type="title" hasCustomPrompt="1"/>
          </p:nvPr>
        </p:nvSpPr>
        <p:spPr>
          <a:xfrm>
            <a:off x="913775" y="159341"/>
            <a:ext cx="10364451" cy="1596177"/>
          </a:xfrm>
          <a:prstGeom prst="rect">
            <a:avLst/>
          </a:prstGeom>
        </p:spPr>
        <p:txBody>
          <a:bodyPr anchor="ctr">
            <a:noAutofit/>
          </a:bodyPr>
          <a:lstStyle>
            <a:lvl1pPr algn="ctr">
              <a:defRPr sz="6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07074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uščia skaidrė (mėlyna)_2">
    <p:bg>
      <p:bgPr>
        <a:solidFill>
          <a:srgbClr val="0471B7"/>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20"/>
          </p:nvPr>
        </p:nvSpPr>
        <p:spPr>
          <a:xfrm>
            <a:off x="913773" y="2103120"/>
            <a:ext cx="4959490" cy="3879222"/>
          </a:xfrm>
          <a:prstGeom prst="rect">
            <a:avLst/>
          </a:prstGeom>
        </p:spPr>
        <p:txBody>
          <a:bodyPr anchor="t">
            <a:normAutofit/>
          </a:bodyPr>
          <a:lstStyle>
            <a:lvl1pPr marL="0" indent="0" algn="ctr">
              <a:lnSpc>
                <a:spcPct val="100000"/>
              </a:lnSpc>
              <a:buNone/>
              <a:defRPr sz="16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21"/>
          </p:nvPr>
        </p:nvSpPr>
        <p:spPr>
          <a:xfrm>
            <a:off x="6318734" y="2103120"/>
            <a:ext cx="4959490" cy="3875013"/>
          </a:xfrm>
          <a:prstGeom prst="rect">
            <a:avLst/>
          </a:prstGeom>
        </p:spPr>
        <p:txBody>
          <a:bodyPr anchor="t">
            <a:normAutofit/>
          </a:bodyPr>
          <a:lstStyle>
            <a:lvl1pPr marL="0" indent="0" algn="ctr">
              <a:lnSpc>
                <a:spcPct val="100000"/>
              </a:lnSpc>
              <a:buNone/>
              <a:defRPr sz="1600">
                <a:solidFill>
                  <a:schemeClr val="bg1"/>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
          <p:cNvSpPr>
            <a:spLocks noGrp="1"/>
          </p:cNvSpPr>
          <p:nvPr>
            <p:ph type="title" hasCustomPrompt="1"/>
          </p:nvPr>
        </p:nvSpPr>
        <p:spPr>
          <a:xfrm>
            <a:off x="913775" y="258401"/>
            <a:ext cx="10364451" cy="1596177"/>
          </a:xfrm>
          <a:prstGeom prst="rect">
            <a:avLst/>
          </a:prstGeom>
        </p:spPr>
        <p:txBody>
          <a:bodyPr anchor="ctr">
            <a:noAutofit/>
          </a:bodyPr>
          <a:lstStyle>
            <a:lvl1pPr algn="ctr">
              <a:defRPr sz="6000" b="1" i="0">
                <a:solidFill>
                  <a:schemeClr val="bg1"/>
                </a:solidFill>
                <a:latin typeface="Source Sans Pro Black" charset="0"/>
                <a:ea typeface="Source Sans Pro Black" charset="0"/>
                <a:cs typeface="Source Sans Pro Black" charset="0"/>
              </a:defRPr>
            </a:lvl1pPr>
          </a:lstStyle>
          <a:p>
            <a:r>
              <a:rPr lang="en-US"/>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17988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uščia skaidrė (balta)_2">
    <p:spTree>
      <p:nvGrpSpPr>
        <p:cNvPr id="1" name=""/>
        <p:cNvGrpSpPr/>
        <p:nvPr/>
      </p:nvGrpSpPr>
      <p:grpSpPr>
        <a:xfrm>
          <a:off x="0" y="0"/>
          <a:ext cx="0" cy="0"/>
          <a:chOff x="0" y="0"/>
          <a:chExt cx="0" cy="0"/>
        </a:xfrm>
      </p:grpSpPr>
      <p:sp>
        <p:nvSpPr>
          <p:cNvPr id="9" name="Text Placeholder 2"/>
          <p:cNvSpPr>
            <a:spLocks noGrp="1"/>
          </p:cNvSpPr>
          <p:nvPr>
            <p:ph type="body" idx="20"/>
          </p:nvPr>
        </p:nvSpPr>
        <p:spPr>
          <a:xfrm>
            <a:off x="913773" y="1958340"/>
            <a:ext cx="4959490" cy="4024002"/>
          </a:xfrm>
          <a:prstGeom prst="rect">
            <a:avLst/>
          </a:prstGeom>
        </p:spPr>
        <p:txBody>
          <a:bodyPr anchor="t">
            <a:normAutofit/>
          </a:bodyPr>
          <a:lstStyle>
            <a:lvl1pPr marL="0" indent="0" algn="ctr">
              <a:lnSpc>
                <a:spcPct val="100000"/>
              </a:lnSpc>
              <a:buNone/>
              <a:defRPr sz="16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p:cNvSpPr>
            <a:spLocks noGrp="1"/>
          </p:cNvSpPr>
          <p:nvPr>
            <p:ph type="body" idx="21"/>
          </p:nvPr>
        </p:nvSpPr>
        <p:spPr>
          <a:xfrm>
            <a:off x="6318734" y="1958340"/>
            <a:ext cx="4959490" cy="4019793"/>
          </a:xfrm>
          <a:prstGeom prst="rect">
            <a:avLst/>
          </a:prstGeom>
        </p:spPr>
        <p:txBody>
          <a:bodyPr anchor="t">
            <a:normAutofit/>
          </a:bodyPr>
          <a:lstStyle>
            <a:lvl1pPr marL="0" indent="0" algn="ctr">
              <a:lnSpc>
                <a:spcPct val="100000"/>
              </a:lnSpc>
              <a:buNone/>
              <a:defRPr sz="1600">
                <a:solidFill>
                  <a:schemeClr val="tx1">
                    <a:lumMod val="75000"/>
                    <a:lumOff val="25000"/>
                  </a:schemeClr>
                </a:solidFill>
                <a:latin typeface="Source Sans Pro" charset="0"/>
                <a:ea typeface="Source Sans Pro" charset="0"/>
                <a:cs typeface="Source Sans Pro"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1"/>
          <p:cNvSpPr>
            <a:spLocks noGrp="1"/>
          </p:cNvSpPr>
          <p:nvPr>
            <p:ph type="title" hasCustomPrompt="1"/>
          </p:nvPr>
        </p:nvSpPr>
        <p:spPr>
          <a:xfrm>
            <a:off x="913775" y="144101"/>
            <a:ext cx="10364451" cy="1596177"/>
          </a:xfrm>
          <a:prstGeom prst="rect">
            <a:avLst/>
          </a:prstGeom>
        </p:spPr>
        <p:txBody>
          <a:bodyPr anchor="ctr">
            <a:noAutofit/>
          </a:bodyPr>
          <a:lstStyle>
            <a:lvl1pPr algn="ctr">
              <a:defRPr sz="6000" b="1" i="0">
                <a:solidFill>
                  <a:srgbClr val="0471B7"/>
                </a:solidFill>
                <a:latin typeface="Source Sans Pro Black" charset="0"/>
                <a:ea typeface="Source Sans Pro Black" charset="0"/>
                <a:cs typeface="Source Sans Pro Black" charset="0"/>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5" y="6518874"/>
            <a:ext cx="11430000" cy="341376"/>
          </a:xfrm>
          <a:prstGeom prst="rect">
            <a:avLst/>
          </a:prstGeom>
        </p:spPr>
      </p:pic>
    </p:spTree>
    <p:extLst>
      <p:ext uri="{BB962C8B-B14F-4D97-AF65-F5344CB8AC3E}">
        <p14:creationId xmlns:p14="http://schemas.microsoft.com/office/powerpoint/2010/main" val="1100578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49"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686235938"/>
      </p:ext>
    </p:extLst>
  </p:cSld>
  <p:clrMap bg1="lt1" tx1="dk1" bg2="lt2" tx2="dk2" accent1="accent1" accent2="accent2" accent3="accent3" accent4="accent4" accent5="accent5" accent6="accent6" hlink="hlink" folHlink="folHlink"/>
  <p:sldLayoutIdLst>
    <p:sldLayoutId id="2147483660" r:id="rId1"/>
    <p:sldLayoutId id="2147483695" r:id="rId2"/>
    <p:sldLayoutId id="2147483696" r:id="rId3"/>
    <p:sldLayoutId id="2147483662" r:id="rId4"/>
    <p:sldLayoutId id="2147483672" r:id="rId5"/>
    <p:sldLayoutId id="2147483682" r:id="rId6"/>
    <p:sldLayoutId id="2147483683" r:id="rId7"/>
    <p:sldLayoutId id="2147483685" r:id="rId8"/>
    <p:sldLayoutId id="2147483684" r:id="rId9"/>
    <p:sldLayoutId id="2147483673" r:id="rId10"/>
    <p:sldLayoutId id="2147483675" r:id="rId11"/>
    <p:sldLayoutId id="2147483661" r:id="rId12"/>
    <p:sldLayoutId id="2147483674" r:id="rId13"/>
    <p:sldLayoutId id="2147483669" r:id="rId14"/>
    <p:sldLayoutId id="2147483670" r:id="rId15"/>
    <p:sldLayoutId id="2147483665" r:id="rId16"/>
    <p:sldLayoutId id="2147483671" r:id="rId17"/>
    <p:sldLayoutId id="2147483666" r:id="rId18"/>
    <p:sldLayoutId id="2147483676" r:id="rId19"/>
    <p:sldLayoutId id="2147483667" r:id="rId20"/>
    <p:sldLayoutId id="2147483677" r:id="rId21"/>
    <p:sldLayoutId id="2147483668" r:id="rId22"/>
    <p:sldLayoutId id="2147483678" r:id="rId23"/>
    <p:sldLayoutId id="2147483688" r:id="rId24"/>
    <p:sldLayoutId id="2147483687" r:id="rId25"/>
    <p:sldLayoutId id="2147483689" r:id="rId26"/>
    <p:sldLayoutId id="2147483690" r:id="rId27"/>
    <p:sldLayoutId id="2147483686" r:id="rId28"/>
    <p:sldLayoutId id="2147483694" r:id="rId29"/>
    <p:sldLayoutId id="2147483679" r:id="rId30"/>
    <p:sldLayoutId id="2147483680" r:id="rId31"/>
    <p:sldLayoutId id="2147483697" r:id="rId32"/>
    <p:sldLayoutId id="2147483664" r:id="rId33"/>
    <p:sldLayoutId id="2147483698" r:id="rId34"/>
  </p:sldLayoutIdLst>
  <p:hf hdr="0" ftr="0" dt="0"/>
  <p:txStyles>
    <p:titleStyle>
      <a:lvl1pPr algn="l" defTabSz="914400" rtl="0" eaLnBrk="1" latinLnBrk="0" hangingPunct="1">
        <a:lnSpc>
          <a:spcPct val="90000"/>
        </a:lnSpc>
        <a:spcBef>
          <a:spcPct val="0"/>
        </a:spcBef>
        <a:buNone/>
        <a:defRPr sz="6000" b="1" i="0" kern="1200">
          <a:solidFill>
            <a:srgbClr val="0471B7"/>
          </a:solidFill>
          <a:latin typeface="Source Sans Pro Black" charset="0"/>
          <a:ea typeface="Source Sans Pro Black" charset="0"/>
          <a:cs typeface="Source Sans Pro Black" charset="0"/>
        </a:defRPr>
      </a:lvl1pPr>
    </p:titleStyle>
    <p:bodyStyle>
      <a:lvl1pPr marL="0" indent="0" algn="l" defTabSz="914400" rtl="0" eaLnBrk="1" latinLnBrk="0" hangingPunct="1">
        <a:lnSpc>
          <a:spcPct val="90000"/>
        </a:lnSpc>
        <a:spcBef>
          <a:spcPts val="1000"/>
        </a:spcBef>
        <a:buFontTx/>
        <a:buNone/>
        <a:defRPr sz="2800" kern="1200">
          <a:solidFill>
            <a:schemeClr val="tx1">
              <a:lumMod val="75000"/>
              <a:lumOff val="25000"/>
            </a:schemeClr>
          </a:solidFill>
          <a:latin typeface="Source Sans Pro" charset="0"/>
          <a:ea typeface="Source Sans Pro" charset="0"/>
          <a:cs typeface="Source Sans Pro" charset="0"/>
        </a:defRPr>
      </a:lvl1pPr>
      <a:lvl2pPr marL="457200" indent="0" algn="l" defTabSz="914400" rtl="0" eaLnBrk="1" latinLnBrk="0" hangingPunct="1">
        <a:lnSpc>
          <a:spcPct val="90000"/>
        </a:lnSpc>
        <a:spcBef>
          <a:spcPts val="500"/>
        </a:spcBef>
        <a:buFontTx/>
        <a:buNone/>
        <a:defRPr sz="2400" kern="1200">
          <a:solidFill>
            <a:schemeClr val="tx1">
              <a:lumMod val="75000"/>
              <a:lumOff val="25000"/>
            </a:schemeClr>
          </a:solidFill>
          <a:latin typeface="Source Sans Pro" charset="0"/>
          <a:ea typeface="Source Sans Pro" charset="0"/>
          <a:cs typeface="Source Sans Pro" charset="0"/>
        </a:defRPr>
      </a:lvl2pPr>
      <a:lvl3pPr marL="914400" indent="0" algn="l" defTabSz="914400" rtl="0" eaLnBrk="1" latinLnBrk="0" hangingPunct="1">
        <a:lnSpc>
          <a:spcPct val="90000"/>
        </a:lnSpc>
        <a:spcBef>
          <a:spcPts val="500"/>
        </a:spcBef>
        <a:buFontTx/>
        <a:buNone/>
        <a:defRPr sz="2000" kern="1200">
          <a:solidFill>
            <a:schemeClr val="tx1">
              <a:lumMod val="75000"/>
              <a:lumOff val="25000"/>
            </a:schemeClr>
          </a:solidFill>
          <a:latin typeface="Source Sans Pro" charset="0"/>
          <a:ea typeface="Source Sans Pro" charset="0"/>
          <a:cs typeface="Source Sans Pro" charset="0"/>
        </a:defRPr>
      </a:lvl3pPr>
      <a:lvl4pPr marL="1371600" indent="0" algn="l" defTabSz="914400" rtl="0" eaLnBrk="1" latinLnBrk="0" hangingPunct="1">
        <a:lnSpc>
          <a:spcPct val="90000"/>
        </a:lnSpc>
        <a:spcBef>
          <a:spcPts val="500"/>
        </a:spcBef>
        <a:buFontTx/>
        <a:buNone/>
        <a:defRPr sz="1800" kern="1200">
          <a:solidFill>
            <a:schemeClr val="tx1">
              <a:lumMod val="75000"/>
              <a:lumOff val="25000"/>
            </a:schemeClr>
          </a:solidFill>
          <a:latin typeface="Source Sans Pro" charset="0"/>
          <a:ea typeface="Source Sans Pro" charset="0"/>
          <a:cs typeface="Source Sans Pro" charset="0"/>
        </a:defRPr>
      </a:lvl4pPr>
      <a:lvl5pPr marL="1828800" indent="0" algn="l" defTabSz="914400" rtl="0" eaLnBrk="1" latinLnBrk="0" hangingPunct="1">
        <a:lnSpc>
          <a:spcPct val="90000"/>
        </a:lnSpc>
        <a:spcBef>
          <a:spcPts val="500"/>
        </a:spcBef>
        <a:buFontTx/>
        <a:buNone/>
        <a:defRPr sz="1800" kern="1200">
          <a:solidFill>
            <a:schemeClr val="tx1">
              <a:lumMod val="75000"/>
              <a:lumOff val="2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www.railbaltica.org/bim-knowledge-center/"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hyperlink" Target="http://vpt.lrv.lt/en/e-public-procurement"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hyperlink" Target="http://www.railbaltica.org/procurement/procurement-regulation-supplier-qualification/"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20124" y="1832823"/>
            <a:ext cx="10364451" cy="1596177"/>
          </a:xfrm>
          <a:prstGeom prst="rect">
            <a:avLst/>
          </a:prstGeom>
          <a:noFill/>
          <a:ln w="12700" cap="flat" cmpd="sng" algn="ctr">
            <a:noFill/>
            <a:prstDash val="solid"/>
            <a:miter lim="800000"/>
          </a:ln>
          <a:effectLst/>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accent2"/>
                </a:solidFill>
                <a:latin typeface="Myriad Pro" charset="0"/>
                <a:ea typeface="Myriad Pro" charset="0"/>
                <a:cs typeface="Myriad Pro" charset="0"/>
              </a:defRPr>
            </a:lvl1pPr>
            <a:lvl2pPr>
              <a:defRPr/>
            </a:lvl2pPr>
            <a:lvl3pPr>
              <a:defRPr/>
            </a:lvl3pPr>
            <a:lvl4pPr>
              <a:defRPr/>
            </a:lvl4pPr>
            <a:lvl5pPr>
              <a:defRPr/>
            </a:lvl5pPr>
            <a:lvl6pPr>
              <a:defRPr/>
            </a:lvl6pPr>
            <a:lvl7pPr>
              <a:defRPr/>
            </a:lvl7pPr>
            <a:lvl8pPr>
              <a:defRPr/>
            </a:lvl8pPr>
            <a:lvl9pPr>
              <a:defRPr/>
            </a:lvl9pPr>
          </a:lstStyle>
          <a:p>
            <a:pPr algn="ctr"/>
            <a:r>
              <a:rPr lang="en-US" sz="2800" dirty="0">
                <a:solidFill>
                  <a:srgbClr val="002060"/>
                </a:solidFill>
                <a:latin typeface="Source Sans Pro" panose="020B0503030403020204" pitchFamily="34" charset="0"/>
                <a:ea typeface="Source Sans Pro" panose="020B0503030403020204" pitchFamily="34" charset="0"/>
              </a:rPr>
              <a:t>New „Rail </a:t>
            </a:r>
            <a:r>
              <a:rPr lang="en-US" sz="2800" dirty="0" err="1">
                <a:solidFill>
                  <a:srgbClr val="002060"/>
                </a:solidFill>
                <a:latin typeface="Source Sans Pro" panose="020B0503030403020204" pitchFamily="34" charset="0"/>
                <a:ea typeface="Source Sans Pro" panose="020B0503030403020204" pitchFamily="34" charset="0"/>
              </a:rPr>
              <a:t>Baltica</a:t>
            </a:r>
            <a:r>
              <a:rPr lang="en-US" sz="2800" dirty="0">
                <a:solidFill>
                  <a:srgbClr val="002060"/>
                </a:solidFill>
                <a:latin typeface="Source Sans Pro" panose="020B0503030403020204" pitchFamily="34" charset="0"/>
                <a:ea typeface="Source Sans Pro" panose="020B0503030403020204" pitchFamily="34" charset="0"/>
              </a:rPr>
              <a:t>“ line from Kaunas to Lithuanian/Latvian state border construction procurement (I stage)</a:t>
            </a:r>
          </a:p>
          <a:p>
            <a:pPr algn="ctr"/>
            <a:endParaRPr lang="en-US" sz="2800" dirty="0">
              <a:solidFill>
                <a:srgbClr val="002060"/>
              </a:solidFill>
              <a:latin typeface="Source Sans Pro" panose="020B0503030403020204" pitchFamily="34" charset="0"/>
              <a:ea typeface="Source Sans Pro" panose="020B0503030403020204" pitchFamily="34" charset="0"/>
            </a:endParaRPr>
          </a:p>
          <a:p>
            <a:pPr algn="ctr"/>
            <a:r>
              <a:rPr lang="en-US" sz="6000" dirty="0">
                <a:solidFill>
                  <a:schemeClr val="bg1"/>
                </a:solidFill>
                <a:latin typeface="Source Sans Pro" panose="020B0503030403020204" pitchFamily="34" charset="0"/>
                <a:ea typeface="Source Sans Pro" panose="020B0503030403020204" pitchFamily="34" charset="0"/>
              </a:rPr>
              <a:t>Consultation with market</a:t>
            </a:r>
          </a:p>
        </p:txBody>
      </p:sp>
      <p:sp>
        <p:nvSpPr>
          <p:cNvPr id="12" name="Text Placeholder 3"/>
          <p:cNvSpPr>
            <a:spLocks noGrp="1"/>
          </p:cNvSpPr>
          <p:nvPr>
            <p:ph type="body" idx="13"/>
          </p:nvPr>
        </p:nvSpPr>
        <p:spPr>
          <a:xfrm>
            <a:off x="920124" y="6061918"/>
            <a:ext cx="10351752" cy="530721"/>
          </a:xfrm>
        </p:spPr>
        <p:txBody>
          <a:bodyPr>
            <a:normAutofit/>
          </a:bodyPr>
          <a:lstStyle/>
          <a:p>
            <a:pPr algn="ctr"/>
            <a:r>
              <a:rPr lang="en-US" sz="1800" b="0" dirty="0">
                <a:solidFill>
                  <a:schemeClr val="bg1"/>
                </a:solidFill>
                <a:latin typeface="Source Sans Pro" panose="020B0503030403020204" pitchFamily="34" charset="0"/>
                <a:ea typeface="Source Sans Pro" panose="020B0503030403020204" pitchFamily="34" charset="0"/>
              </a:rPr>
              <a:t>2020-04-20 | VILNIUS</a:t>
            </a:r>
          </a:p>
        </p:txBody>
      </p:sp>
    </p:spTree>
    <p:extLst>
      <p:ext uri="{BB962C8B-B14F-4D97-AF65-F5344CB8AC3E}">
        <p14:creationId xmlns:p14="http://schemas.microsoft.com/office/powerpoint/2010/main" val="2743420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A634EE-23A8-4B69-83D6-236657B9EA8E}"/>
              </a:ext>
            </a:extLst>
          </p:cNvPr>
          <p:cNvSpPr/>
          <p:nvPr/>
        </p:nvSpPr>
        <p:spPr>
          <a:xfrm>
            <a:off x="3048000" y="2837191"/>
            <a:ext cx="6096000" cy="1015663"/>
          </a:xfrm>
          <a:prstGeom prst="rect">
            <a:avLst/>
          </a:prstGeom>
        </p:spPr>
        <p:txBody>
          <a:bodyPr>
            <a:spAutoFit/>
          </a:bodyPr>
          <a:lstStyle/>
          <a:p>
            <a:pPr lvl="0" algn="ctr"/>
            <a:r>
              <a:rPr lang="en-US" sz="6000" b="1" dirty="0">
                <a:solidFill>
                  <a:prstClr val="white"/>
                </a:solidFill>
                <a:latin typeface="Source Sans Pro" panose="020B0503030403020204" pitchFamily="34" charset="0"/>
                <a:ea typeface="Source Sans Pro" panose="020B0503030403020204" pitchFamily="34" charset="0"/>
              </a:rPr>
              <a:t>Thank You</a:t>
            </a:r>
          </a:p>
        </p:txBody>
      </p:sp>
    </p:spTree>
    <p:extLst>
      <p:ext uri="{BB962C8B-B14F-4D97-AF65-F5344CB8AC3E}">
        <p14:creationId xmlns:p14="http://schemas.microsoft.com/office/powerpoint/2010/main" val="272367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73"/>
            <a:ext cx="2123268" cy="5842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10" name="Rectangle 3"/>
          <p:cNvSpPr txBox="1"/>
          <p:nvPr/>
        </p:nvSpPr>
        <p:spPr>
          <a:xfrm>
            <a:off x="3557312" y="206053"/>
            <a:ext cx="4957937" cy="113703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panose="020B0503030403020204" pitchFamily="34" charset="0"/>
                <a:ea typeface="Source Sans Pro" panose="020B0503030403020204" pitchFamily="34" charset="0"/>
                <a:cs typeface="Proxima Nova" charset="0"/>
              </a:rPr>
              <a:t>GENERAL INFORMATION</a:t>
            </a:r>
          </a:p>
        </p:txBody>
      </p:sp>
      <p:sp>
        <p:nvSpPr>
          <p:cNvPr id="102" name="Line"/>
          <p:cNvSpPr/>
          <p:nvPr/>
        </p:nvSpPr>
        <p:spPr>
          <a:xfrm>
            <a:off x="515939" y="4944878"/>
            <a:ext cx="11412850" cy="0"/>
          </a:xfrm>
          <a:prstGeom prst="line">
            <a:avLst/>
          </a:prstGeom>
          <a:ln w="25400" cap="rnd">
            <a:solidFill>
              <a:srgbClr val="528DC4"/>
            </a:solidFill>
            <a:custDash>
              <a:ds d="100000" sp="200000"/>
            </a:custDash>
          </a:ln>
        </p:spPr>
        <p:txBody>
          <a:bodyPr lIns="45718" tIns="45718" rIns="45718" bIns="45718"/>
          <a:lstStyle/>
          <a:p>
            <a:endParaRPr lang="en-US" dirty="0"/>
          </a:p>
        </p:txBody>
      </p:sp>
      <p:sp>
        <p:nvSpPr>
          <p:cNvPr id="103" name="Line"/>
          <p:cNvSpPr/>
          <p:nvPr/>
        </p:nvSpPr>
        <p:spPr>
          <a:xfrm>
            <a:off x="544259" y="3422780"/>
            <a:ext cx="11384530" cy="0"/>
          </a:xfrm>
          <a:prstGeom prst="line">
            <a:avLst/>
          </a:prstGeom>
          <a:ln w="25400" cap="rnd">
            <a:solidFill>
              <a:srgbClr val="528DC4"/>
            </a:solidFill>
            <a:custDash>
              <a:ds d="100000" sp="200000"/>
            </a:custDash>
          </a:ln>
        </p:spPr>
        <p:txBody>
          <a:bodyPr lIns="45718" tIns="45718" rIns="45718" bIns="45718"/>
          <a:lstStyle/>
          <a:p>
            <a:endParaRPr lang="en-US" dirty="0"/>
          </a:p>
        </p:txBody>
      </p:sp>
      <p:pic>
        <p:nvPicPr>
          <p:cNvPr id="44" name="Imagen 6">
            <a:extLst>
              <a:ext uri="{FF2B5EF4-FFF2-40B4-BE49-F238E27FC236}">
                <a16:creationId xmlns:a16="http://schemas.microsoft.com/office/drawing/2014/main" id="{1791E1F2-2C55-444A-93F0-7888FCD67C9B}"/>
              </a:ext>
            </a:extLst>
          </p:cNvPr>
          <p:cNvPicPr>
            <a:picLocks noChangeAspect="1"/>
          </p:cNvPicPr>
          <p:nvPr/>
        </p:nvPicPr>
        <p:blipFill>
          <a:blip r:embed="rId6"/>
          <a:stretch>
            <a:fillRect/>
          </a:stretch>
        </p:blipFill>
        <p:spPr>
          <a:xfrm>
            <a:off x="269246" y="2191468"/>
            <a:ext cx="2451370" cy="4188547"/>
          </a:xfrm>
          <a:prstGeom prst="rect">
            <a:avLst/>
          </a:prstGeom>
          <a:ln>
            <a:noFill/>
          </a:ln>
          <a:effectLst>
            <a:outerShdw blurRad="50800" dist="50800" dir="8220000" algn="ctr" rotWithShape="0">
              <a:schemeClr val="bg1"/>
            </a:outerShdw>
            <a:reflection blurRad="12700" stA="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 name="Obraz 1">
            <a:extLst>
              <a:ext uri="{FF2B5EF4-FFF2-40B4-BE49-F238E27FC236}">
                <a16:creationId xmlns:a16="http://schemas.microsoft.com/office/drawing/2014/main" id="{40E1F281-1200-4FE5-8DFD-122EEDEE31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0920" y="2319255"/>
            <a:ext cx="2446821" cy="4176000"/>
          </a:xfrm>
          <a:prstGeom prst="rect">
            <a:avLst/>
          </a:prstGeom>
          <a:ln>
            <a:noFill/>
          </a:ln>
          <a:effectLst>
            <a:outerShdw blurRad="50800" dist="50800" dir="2580000" algn="ctr" rotWithShape="0">
              <a:schemeClr val="bg1"/>
            </a:outerShdw>
            <a:reflection blurRad="12700" stA="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46" name="TextBox 45">
            <a:extLst>
              <a:ext uri="{FF2B5EF4-FFF2-40B4-BE49-F238E27FC236}">
                <a16:creationId xmlns:a16="http://schemas.microsoft.com/office/drawing/2014/main" id="{65353291-AF5E-4D2B-8465-E34A2FBED569}"/>
              </a:ext>
            </a:extLst>
          </p:cNvPr>
          <p:cNvSpPr txBox="1"/>
          <p:nvPr/>
        </p:nvSpPr>
        <p:spPr>
          <a:xfrm>
            <a:off x="2459336" y="2354803"/>
            <a:ext cx="2797293" cy="707886"/>
          </a:xfrm>
          <a:prstGeom prst="rect">
            <a:avLst/>
          </a:prstGeom>
          <a:noFill/>
        </p:spPr>
        <p:txBody>
          <a:bodyPr wrap="square" rtlCol="0">
            <a:spAutoFit/>
          </a:bodyPr>
          <a:lstStyle/>
          <a:p>
            <a:pPr algn="ctr"/>
            <a:r>
              <a:rPr lang="en-US" sz="2000" b="1" dirty="0">
                <a:solidFill>
                  <a:schemeClr val="bg1"/>
                </a:solidFill>
                <a:uFill>
                  <a:solidFill>
                    <a:srgbClr val="000000"/>
                  </a:solidFill>
                </a:uFill>
                <a:latin typeface="Source Sans Pro Light"/>
                <a:ea typeface="Source Sans Pro Light"/>
                <a:sym typeface="Source Sans Pro Light"/>
              </a:rPr>
              <a:t>Kaunas – </a:t>
            </a:r>
            <a:r>
              <a:rPr lang="en-US" sz="2000" b="1" dirty="0" err="1">
                <a:solidFill>
                  <a:schemeClr val="bg1"/>
                </a:solidFill>
                <a:uFill>
                  <a:solidFill>
                    <a:srgbClr val="000000"/>
                  </a:solidFill>
                </a:uFill>
                <a:latin typeface="Source Sans Pro Light"/>
                <a:ea typeface="Source Sans Pro Light"/>
                <a:sym typeface="Source Sans Pro Light"/>
              </a:rPr>
              <a:t>Ramygala</a:t>
            </a:r>
            <a:r>
              <a:rPr lang="en-US" sz="2000" b="1" dirty="0">
                <a:solidFill>
                  <a:schemeClr val="bg1"/>
                </a:solidFill>
                <a:uFill>
                  <a:solidFill>
                    <a:srgbClr val="000000"/>
                  </a:solidFill>
                </a:uFill>
                <a:latin typeface="Source Sans Pro Light"/>
                <a:ea typeface="Source Sans Pro Light"/>
                <a:sym typeface="Source Sans Pro Light"/>
              </a:rPr>
              <a:t> </a:t>
            </a:r>
            <a:br>
              <a:rPr lang="en-US" sz="2000" b="1" dirty="0">
                <a:solidFill>
                  <a:schemeClr val="bg1"/>
                </a:solidFill>
                <a:uFill>
                  <a:solidFill>
                    <a:srgbClr val="000000"/>
                  </a:solidFill>
                </a:uFill>
                <a:latin typeface="Source Sans Pro Light"/>
                <a:ea typeface="Source Sans Pro Light"/>
                <a:sym typeface="Source Sans Pro Light"/>
              </a:rPr>
            </a:br>
            <a:r>
              <a:rPr lang="en-US" sz="2000" b="1" dirty="0">
                <a:solidFill>
                  <a:schemeClr val="bg1"/>
                </a:solidFill>
                <a:uFill>
                  <a:solidFill>
                    <a:srgbClr val="000000"/>
                  </a:solidFill>
                </a:uFill>
                <a:latin typeface="Source Sans Pro Light"/>
                <a:ea typeface="Source Sans Pro Light"/>
                <a:sym typeface="Source Sans Pro Light"/>
              </a:rPr>
              <a:t>(-1+500 km ÷ 78+000 km)</a:t>
            </a:r>
          </a:p>
        </p:txBody>
      </p:sp>
      <p:graphicFrame>
        <p:nvGraphicFramePr>
          <p:cNvPr id="50" name="Table 3">
            <a:extLst>
              <a:ext uri="{FF2B5EF4-FFF2-40B4-BE49-F238E27FC236}">
                <a16:creationId xmlns:a16="http://schemas.microsoft.com/office/drawing/2014/main" id="{AE20E3AB-6869-4541-8CBD-17909F5502D0}"/>
              </a:ext>
            </a:extLst>
          </p:cNvPr>
          <p:cNvGraphicFramePr>
            <a:graphicFrameLocks noGrp="1"/>
          </p:cNvGraphicFramePr>
          <p:nvPr>
            <p:extLst>
              <p:ext uri="{D42A27DB-BD31-4B8C-83A1-F6EECF244321}">
                <p14:modId xmlns:p14="http://schemas.microsoft.com/office/powerpoint/2010/main" val="2243593271"/>
              </p:ext>
            </p:extLst>
          </p:nvPr>
        </p:nvGraphicFramePr>
        <p:xfrm>
          <a:off x="2543258" y="5052847"/>
          <a:ext cx="4365306" cy="1219200"/>
        </p:xfrm>
        <a:graphic>
          <a:graphicData uri="http://schemas.openxmlformats.org/drawingml/2006/table">
            <a:tbl>
              <a:tblPr firstRow="1" bandRow="1">
                <a:tableStyleId>{3B4B98B0-60AC-42C2-AFA5-B58CD77FA1E5}</a:tableStyleId>
              </a:tblPr>
              <a:tblGrid>
                <a:gridCol w="651184">
                  <a:extLst>
                    <a:ext uri="{9D8B030D-6E8A-4147-A177-3AD203B41FA5}">
                      <a16:colId xmlns:a16="http://schemas.microsoft.com/office/drawing/2014/main" val="3825233630"/>
                    </a:ext>
                  </a:extLst>
                </a:gridCol>
                <a:gridCol w="1587731">
                  <a:extLst>
                    <a:ext uri="{9D8B030D-6E8A-4147-A177-3AD203B41FA5}">
                      <a16:colId xmlns:a16="http://schemas.microsoft.com/office/drawing/2014/main" val="1626744710"/>
                    </a:ext>
                  </a:extLst>
                </a:gridCol>
                <a:gridCol w="2126391">
                  <a:extLst>
                    <a:ext uri="{9D8B030D-6E8A-4147-A177-3AD203B41FA5}">
                      <a16:colId xmlns:a16="http://schemas.microsoft.com/office/drawing/2014/main" val="3629163149"/>
                    </a:ext>
                  </a:extLst>
                </a:gridCol>
              </a:tblGrid>
              <a:tr h="297000">
                <a:tc>
                  <a:txBody>
                    <a:bodyPr/>
                    <a:lstStyle/>
                    <a:p>
                      <a:r>
                        <a:rPr lang="en-US" sz="1400" b="0" kern="1200" dirty="0">
                          <a:solidFill>
                            <a:srgbClr val="FFFFFF"/>
                          </a:solidFill>
                          <a:uFill>
                            <a:solidFill>
                              <a:srgbClr val="000000"/>
                            </a:solidFill>
                          </a:uFill>
                          <a:latin typeface="Source Sans Pro"/>
                          <a:ea typeface="Source Sans Pro"/>
                          <a:cs typeface="+mn-cs"/>
                        </a:rPr>
                        <a:t>DPS4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err="1">
                          <a:solidFill>
                            <a:srgbClr val="FFFFFF"/>
                          </a:solidFill>
                          <a:uFill>
                            <a:solidFill>
                              <a:srgbClr val="000000"/>
                            </a:solidFill>
                          </a:uFill>
                          <a:latin typeface="Source Sans Pro"/>
                          <a:ea typeface="Source Sans Pro"/>
                          <a:cs typeface="+mn-cs"/>
                          <a:sym typeface="Source Sans Pro"/>
                        </a:rPr>
                        <a:t>Šėta-Ramygala</a:t>
                      </a:r>
                      <a:endParaRPr lang="en-US" sz="1400" b="0" kern="1200" dirty="0">
                        <a:solidFill>
                          <a:srgbClr val="FFFFFF"/>
                        </a:solidFill>
                        <a:uFill>
                          <a:solidFill>
                            <a:srgbClr val="000000"/>
                          </a:solidFill>
                        </a:uFill>
                        <a:latin typeface="Source Sans Pro"/>
                        <a:ea typeface="Source Sans Pro"/>
                        <a:cs typeface="+mn-cs"/>
                        <a:sym typeface="Source Sans Pro"/>
                      </a:endParaRPr>
                    </a:p>
                  </a:txBody>
                  <a:tcPr/>
                </a:tc>
                <a:tc>
                  <a:txBody>
                    <a:bodyPr/>
                    <a:lstStyle/>
                    <a:p>
                      <a:pPr algn="r"/>
                      <a:r>
                        <a:rPr lang="en-US" sz="1400" b="0" kern="1200" dirty="0">
                          <a:solidFill>
                            <a:srgbClr val="FFFFFF"/>
                          </a:solidFill>
                          <a:uFill>
                            <a:solidFill>
                              <a:srgbClr val="000000"/>
                            </a:solidFill>
                          </a:uFill>
                          <a:latin typeface="Source Sans Pro"/>
                          <a:ea typeface="Source Sans Pro"/>
                          <a:cs typeface="+mn-cs"/>
                        </a:rPr>
                        <a:t>48+800 km ÷ 78+000 km</a:t>
                      </a:r>
                    </a:p>
                  </a:txBody>
                  <a:tcPr/>
                </a:tc>
                <a:extLst>
                  <a:ext uri="{0D108BD9-81ED-4DB2-BD59-A6C34878D82A}">
                    <a16:rowId xmlns:a16="http://schemas.microsoft.com/office/drawing/2014/main" val="4209538639"/>
                  </a:ext>
                </a:extLst>
              </a:tr>
              <a:tr h="297000">
                <a:tc>
                  <a:txBody>
                    <a:bodyPr/>
                    <a:lstStyle/>
                    <a:p>
                      <a:r>
                        <a:rPr lang="en-US" sz="1400" b="0" kern="1200" dirty="0">
                          <a:solidFill>
                            <a:srgbClr val="FFFFFF"/>
                          </a:solidFill>
                          <a:uFill>
                            <a:solidFill>
                              <a:srgbClr val="000000"/>
                            </a:solidFill>
                          </a:uFill>
                          <a:latin typeface="Source Sans Pro"/>
                          <a:ea typeface="Source Sans Pro"/>
                          <a:cs typeface="+mn-cs"/>
                        </a:rPr>
                        <a:t>DPS3</a:t>
                      </a:r>
                    </a:p>
                  </a:txBody>
                  <a:tcPr/>
                </a:tc>
                <a:tc>
                  <a:txBody>
                    <a:bodyPr/>
                    <a:lstStyle/>
                    <a:p>
                      <a:r>
                        <a:rPr lang="en-US" sz="1400" b="0" kern="1200" dirty="0" err="1">
                          <a:solidFill>
                            <a:srgbClr val="FFFFFF"/>
                          </a:solidFill>
                          <a:uFill>
                            <a:solidFill>
                              <a:srgbClr val="000000"/>
                            </a:solidFill>
                          </a:uFill>
                          <a:latin typeface="Source Sans Pro"/>
                          <a:ea typeface="Source Sans Pro"/>
                          <a:cs typeface="+mn-cs"/>
                        </a:rPr>
                        <a:t>Žeimiai-Šėta</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pPr algn="r"/>
                      <a:r>
                        <a:rPr lang="en-US" sz="1400" b="0" kern="1200" dirty="0">
                          <a:solidFill>
                            <a:srgbClr val="FFFFFF"/>
                          </a:solidFill>
                          <a:uFill>
                            <a:solidFill>
                              <a:srgbClr val="000000"/>
                            </a:solidFill>
                          </a:uFill>
                          <a:latin typeface="Source Sans Pro"/>
                          <a:ea typeface="Source Sans Pro"/>
                          <a:cs typeface="+mn-cs"/>
                        </a:rPr>
                        <a:t>31+100 km ÷ 48+800 km</a:t>
                      </a:r>
                    </a:p>
                  </a:txBody>
                  <a:tcPr/>
                </a:tc>
                <a:extLst>
                  <a:ext uri="{0D108BD9-81ED-4DB2-BD59-A6C34878D82A}">
                    <a16:rowId xmlns:a16="http://schemas.microsoft.com/office/drawing/2014/main" val="894304850"/>
                  </a:ext>
                </a:extLst>
              </a:tr>
              <a:tr h="297000">
                <a:tc>
                  <a:txBody>
                    <a:bodyPr/>
                    <a:lstStyle/>
                    <a:p>
                      <a:r>
                        <a:rPr lang="en-US" sz="1400" b="0" kern="1200" dirty="0">
                          <a:solidFill>
                            <a:srgbClr val="FFFFFF"/>
                          </a:solidFill>
                          <a:uFill>
                            <a:solidFill>
                              <a:srgbClr val="000000"/>
                            </a:solidFill>
                          </a:uFill>
                          <a:latin typeface="Source Sans Pro"/>
                          <a:ea typeface="Source Sans Pro"/>
                          <a:cs typeface="+mn-cs"/>
                        </a:rPr>
                        <a:t>DPS2</a:t>
                      </a:r>
                    </a:p>
                  </a:txBody>
                  <a:tcPr/>
                </a:tc>
                <a:tc>
                  <a:txBody>
                    <a:bodyPr/>
                    <a:lstStyle/>
                    <a:p>
                      <a:r>
                        <a:rPr lang="en-US" sz="1400" b="0" kern="1200" dirty="0" err="1">
                          <a:solidFill>
                            <a:srgbClr val="FFFFFF"/>
                          </a:solidFill>
                          <a:uFill>
                            <a:solidFill>
                              <a:srgbClr val="000000"/>
                            </a:solidFill>
                          </a:uFill>
                          <a:latin typeface="Source Sans Pro"/>
                          <a:ea typeface="Source Sans Pro"/>
                          <a:cs typeface="+mn-cs"/>
                        </a:rPr>
                        <a:t>Šveicarija-Žeimiai</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pPr algn="r"/>
                      <a:r>
                        <a:rPr lang="en-US" sz="1400" b="0" kern="1200" dirty="0">
                          <a:solidFill>
                            <a:srgbClr val="FFFFFF"/>
                          </a:solidFill>
                          <a:uFill>
                            <a:solidFill>
                              <a:srgbClr val="000000"/>
                            </a:solidFill>
                          </a:uFill>
                          <a:latin typeface="Source Sans Pro"/>
                          <a:ea typeface="Source Sans Pro"/>
                          <a:cs typeface="+mn-cs"/>
                        </a:rPr>
                        <a:t>16+500 km ÷ 31+100 km</a:t>
                      </a:r>
                    </a:p>
                  </a:txBody>
                  <a:tcPr/>
                </a:tc>
                <a:extLst>
                  <a:ext uri="{0D108BD9-81ED-4DB2-BD59-A6C34878D82A}">
                    <a16:rowId xmlns:a16="http://schemas.microsoft.com/office/drawing/2014/main" val="2112664508"/>
                  </a:ext>
                </a:extLst>
              </a:tr>
              <a:tr h="297000">
                <a:tc>
                  <a:txBody>
                    <a:bodyPr/>
                    <a:lstStyle/>
                    <a:p>
                      <a:r>
                        <a:rPr lang="en-US" sz="1400" b="0" kern="1200" dirty="0">
                          <a:solidFill>
                            <a:srgbClr val="FFFFFF"/>
                          </a:solidFill>
                          <a:uFill>
                            <a:solidFill>
                              <a:srgbClr val="000000"/>
                            </a:solidFill>
                          </a:uFill>
                          <a:latin typeface="Source Sans Pro"/>
                          <a:ea typeface="Source Sans Pro"/>
                          <a:cs typeface="+mn-cs"/>
                        </a:rPr>
                        <a:t>DPS1</a:t>
                      </a:r>
                    </a:p>
                  </a:txBody>
                  <a:tcPr/>
                </a:tc>
                <a:tc>
                  <a:txBody>
                    <a:bodyPr/>
                    <a:lstStyle/>
                    <a:p>
                      <a:r>
                        <a:rPr lang="en-US" sz="1400" b="0" kern="1200" dirty="0">
                          <a:solidFill>
                            <a:srgbClr val="FFFFFF"/>
                          </a:solidFill>
                          <a:uFill>
                            <a:solidFill>
                              <a:srgbClr val="000000"/>
                            </a:solidFill>
                          </a:uFill>
                          <a:latin typeface="Source Sans Pro"/>
                          <a:ea typeface="Source Sans Pro"/>
                          <a:cs typeface="+mn-cs"/>
                        </a:rPr>
                        <a:t>Kaunas-</a:t>
                      </a:r>
                      <a:r>
                        <a:rPr lang="en-US" sz="1400" b="0" kern="1200" dirty="0" err="1">
                          <a:solidFill>
                            <a:srgbClr val="FFFFFF"/>
                          </a:solidFill>
                          <a:uFill>
                            <a:solidFill>
                              <a:srgbClr val="000000"/>
                            </a:solidFill>
                          </a:uFill>
                          <a:latin typeface="Source Sans Pro"/>
                          <a:ea typeface="Source Sans Pro"/>
                          <a:cs typeface="+mn-cs"/>
                        </a:rPr>
                        <a:t>Šveicarija</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pPr algn="r"/>
                      <a:r>
                        <a:rPr lang="en-US" sz="1400" b="0" kern="1200" dirty="0">
                          <a:solidFill>
                            <a:srgbClr val="FFFFFF"/>
                          </a:solidFill>
                          <a:uFill>
                            <a:solidFill>
                              <a:srgbClr val="000000"/>
                            </a:solidFill>
                          </a:uFill>
                          <a:latin typeface="Source Sans Pro"/>
                          <a:ea typeface="Source Sans Pro"/>
                          <a:cs typeface="+mn-cs"/>
                        </a:rPr>
                        <a:t>-1+500 km ÷ 16+500 km</a:t>
                      </a:r>
                    </a:p>
                  </a:txBody>
                  <a:tcPr/>
                </a:tc>
                <a:extLst>
                  <a:ext uri="{0D108BD9-81ED-4DB2-BD59-A6C34878D82A}">
                    <a16:rowId xmlns:a16="http://schemas.microsoft.com/office/drawing/2014/main" val="901100928"/>
                  </a:ext>
                </a:extLst>
              </a:tr>
            </a:tbl>
          </a:graphicData>
        </a:graphic>
      </p:graphicFrame>
      <p:graphicFrame>
        <p:nvGraphicFramePr>
          <p:cNvPr id="51" name="Table 3">
            <a:extLst>
              <a:ext uri="{FF2B5EF4-FFF2-40B4-BE49-F238E27FC236}">
                <a16:creationId xmlns:a16="http://schemas.microsoft.com/office/drawing/2014/main" id="{D2A4A73B-FA72-4852-9227-AFF35CAB3AE6}"/>
              </a:ext>
            </a:extLst>
          </p:cNvPr>
          <p:cNvGraphicFramePr>
            <a:graphicFrameLocks noGrp="1"/>
          </p:cNvGraphicFramePr>
          <p:nvPr>
            <p:extLst>
              <p:ext uri="{D42A27DB-BD31-4B8C-83A1-F6EECF244321}">
                <p14:modId xmlns:p14="http://schemas.microsoft.com/office/powerpoint/2010/main" val="2258832042"/>
              </p:ext>
            </p:extLst>
          </p:nvPr>
        </p:nvGraphicFramePr>
        <p:xfrm>
          <a:off x="4765120" y="3566954"/>
          <a:ext cx="4584629" cy="1219200"/>
        </p:xfrm>
        <a:graphic>
          <a:graphicData uri="http://schemas.openxmlformats.org/drawingml/2006/table">
            <a:tbl>
              <a:tblPr firstRow="1" bandRow="1">
                <a:tableStyleId>{3B4B98B0-60AC-42C2-AFA5-B58CD77FA1E5}</a:tableStyleId>
              </a:tblPr>
              <a:tblGrid>
                <a:gridCol w="2161309">
                  <a:extLst>
                    <a:ext uri="{9D8B030D-6E8A-4147-A177-3AD203B41FA5}">
                      <a16:colId xmlns:a16="http://schemas.microsoft.com/office/drawing/2014/main" val="3825233630"/>
                    </a:ext>
                  </a:extLst>
                </a:gridCol>
                <a:gridCol w="1773090">
                  <a:extLst>
                    <a:ext uri="{9D8B030D-6E8A-4147-A177-3AD203B41FA5}">
                      <a16:colId xmlns:a16="http://schemas.microsoft.com/office/drawing/2014/main" val="1626744710"/>
                    </a:ext>
                  </a:extLst>
                </a:gridCol>
                <a:gridCol w="650230">
                  <a:extLst>
                    <a:ext uri="{9D8B030D-6E8A-4147-A177-3AD203B41FA5}">
                      <a16:colId xmlns:a16="http://schemas.microsoft.com/office/drawing/2014/main" val="3629163149"/>
                    </a:ext>
                  </a:extLst>
                </a:gridCol>
              </a:tblGrid>
              <a:tr h="297000">
                <a:tc>
                  <a:txBody>
                    <a:bodyPr/>
                    <a:lstStyle/>
                    <a:p>
                      <a:pPr algn="r"/>
                      <a:r>
                        <a:rPr lang="en-US" sz="1400" b="0" kern="1200" dirty="0">
                          <a:solidFill>
                            <a:srgbClr val="FFFFFF"/>
                          </a:solidFill>
                          <a:uFill>
                            <a:solidFill>
                              <a:srgbClr val="000000"/>
                            </a:solidFill>
                          </a:uFill>
                          <a:latin typeface="Source Sans Pro"/>
                          <a:ea typeface="Source Sans Pro"/>
                          <a:cs typeface="+mn-cs"/>
                        </a:rPr>
                        <a:t>154+000 km ÷ 168+513 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err="1">
                          <a:solidFill>
                            <a:srgbClr val="FFFFFF"/>
                          </a:solidFill>
                          <a:uFill>
                            <a:solidFill>
                              <a:srgbClr val="000000"/>
                            </a:solidFill>
                          </a:uFill>
                          <a:latin typeface="Source Sans Pro"/>
                          <a:ea typeface="Source Sans Pro"/>
                          <a:cs typeface="+mn-cs"/>
                          <a:sym typeface="Source Sans Pro"/>
                        </a:rPr>
                        <a:t>Vaškai</a:t>
                      </a:r>
                      <a:r>
                        <a:rPr lang="en-US" sz="1400" b="0" kern="1200" dirty="0">
                          <a:solidFill>
                            <a:srgbClr val="FFFFFF"/>
                          </a:solidFill>
                          <a:uFill>
                            <a:solidFill>
                              <a:srgbClr val="000000"/>
                            </a:solidFill>
                          </a:uFill>
                          <a:latin typeface="Source Sans Pro"/>
                          <a:ea typeface="Source Sans Pro"/>
                          <a:cs typeface="+mn-cs"/>
                          <a:sym typeface="Source Sans Pro"/>
                        </a:rPr>
                        <a:t>-LT/LV </a:t>
                      </a:r>
                      <a:r>
                        <a:rPr lang="en-US" sz="1400" b="0" kern="1200" dirty="0" err="1">
                          <a:solidFill>
                            <a:srgbClr val="FFFFFF"/>
                          </a:solidFill>
                          <a:uFill>
                            <a:solidFill>
                              <a:srgbClr val="000000"/>
                            </a:solidFill>
                          </a:uFill>
                          <a:latin typeface="Source Sans Pro"/>
                          <a:ea typeface="Source Sans Pro"/>
                          <a:cs typeface="+mn-cs"/>
                          <a:sym typeface="Source Sans Pro"/>
                        </a:rPr>
                        <a:t>siena</a:t>
                      </a:r>
                      <a:endParaRPr lang="en-US" sz="1400" b="0" kern="1200" dirty="0">
                        <a:solidFill>
                          <a:srgbClr val="FFFFFF"/>
                        </a:solidFill>
                        <a:uFill>
                          <a:solidFill>
                            <a:srgbClr val="000000"/>
                          </a:solidFill>
                        </a:uFill>
                        <a:latin typeface="Source Sans Pro"/>
                        <a:ea typeface="Source Sans Pro"/>
                        <a:cs typeface="+mn-cs"/>
                        <a:sym typeface="Source Sans Pro"/>
                      </a:endParaRPr>
                    </a:p>
                  </a:txBody>
                  <a:tcPr/>
                </a:tc>
                <a:tc>
                  <a:txBody>
                    <a:bodyPr/>
                    <a:lstStyle/>
                    <a:p>
                      <a:r>
                        <a:rPr lang="en-US" sz="1400" b="0" kern="1200" dirty="0">
                          <a:solidFill>
                            <a:srgbClr val="FFFFFF"/>
                          </a:solidFill>
                          <a:uFill>
                            <a:solidFill>
                              <a:srgbClr val="000000"/>
                            </a:solidFill>
                          </a:uFill>
                          <a:latin typeface="Source Sans Pro"/>
                          <a:ea typeface="Source Sans Pro"/>
                          <a:cs typeface="+mn-cs"/>
                        </a:rPr>
                        <a:t>DPS4</a:t>
                      </a:r>
                    </a:p>
                  </a:txBody>
                  <a:tcPr/>
                </a:tc>
                <a:extLst>
                  <a:ext uri="{0D108BD9-81ED-4DB2-BD59-A6C34878D82A}">
                    <a16:rowId xmlns:a16="http://schemas.microsoft.com/office/drawing/2014/main" val="4209538639"/>
                  </a:ext>
                </a:extLst>
              </a:tr>
              <a:tr h="297000">
                <a:tc>
                  <a:txBody>
                    <a:bodyPr/>
                    <a:lstStyle/>
                    <a:p>
                      <a:pPr algn="r"/>
                      <a:r>
                        <a:rPr lang="en-US" sz="1400" b="0" kern="1200" dirty="0">
                          <a:solidFill>
                            <a:srgbClr val="FFFFFF"/>
                          </a:solidFill>
                          <a:uFill>
                            <a:solidFill>
                              <a:srgbClr val="000000"/>
                            </a:solidFill>
                          </a:uFill>
                          <a:latin typeface="Source Sans Pro"/>
                          <a:ea typeface="Source Sans Pro"/>
                          <a:cs typeface="+mn-cs"/>
                        </a:rPr>
                        <a:t>135+500 km ÷ 154+000 km</a:t>
                      </a:r>
                    </a:p>
                  </a:txBody>
                  <a:tcPr/>
                </a:tc>
                <a:tc>
                  <a:txBody>
                    <a:bodyPr/>
                    <a:lstStyle/>
                    <a:p>
                      <a:r>
                        <a:rPr lang="en-US" sz="1400" b="0" kern="1200" dirty="0" err="1">
                          <a:solidFill>
                            <a:srgbClr val="FFFFFF"/>
                          </a:solidFill>
                          <a:uFill>
                            <a:solidFill>
                              <a:srgbClr val="000000"/>
                            </a:solidFill>
                          </a:uFill>
                          <a:latin typeface="Source Sans Pro"/>
                          <a:ea typeface="Source Sans Pro"/>
                          <a:cs typeface="+mn-cs"/>
                        </a:rPr>
                        <a:t>Joniškėlis-Vaškai</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r>
                        <a:rPr lang="en-US" sz="1400" b="0" kern="1200" dirty="0">
                          <a:solidFill>
                            <a:srgbClr val="FFFFFF"/>
                          </a:solidFill>
                          <a:uFill>
                            <a:solidFill>
                              <a:srgbClr val="000000"/>
                            </a:solidFill>
                          </a:uFill>
                          <a:latin typeface="Source Sans Pro"/>
                          <a:ea typeface="Source Sans Pro"/>
                          <a:cs typeface="+mn-cs"/>
                        </a:rPr>
                        <a:t>DPS3</a:t>
                      </a:r>
                    </a:p>
                  </a:txBody>
                  <a:tcPr/>
                </a:tc>
                <a:extLst>
                  <a:ext uri="{0D108BD9-81ED-4DB2-BD59-A6C34878D82A}">
                    <a16:rowId xmlns:a16="http://schemas.microsoft.com/office/drawing/2014/main" val="894304850"/>
                  </a:ext>
                </a:extLst>
              </a:tr>
              <a:tr h="297000">
                <a:tc>
                  <a:txBody>
                    <a:bodyPr/>
                    <a:lstStyle/>
                    <a:p>
                      <a:pPr algn="r"/>
                      <a:r>
                        <a:rPr lang="en-US" sz="1400" b="0" kern="1200" dirty="0">
                          <a:solidFill>
                            <a:srgbClr val="FFFFFF"/>
                          </a:solidFill>
                          <a:uFill>
                            <a:solidFill>
                              <a:srgbClr val="000000"/>
                            </a:solidFill>
                          </a:uFill>
                          <a:latin typeface="Source Sans Pro"/>
                          <a:ea typeface="Source Sans Pro"/>
                          <a:cs typeface="+mn-cs"/>
                        </a:rPr>
                        <a:t>102+455 km ÷ 135+500 km</a:t>
                      </a:r>
                    </a:p>
                  </a:txBody>
                  <a:tcPr/>
                </a:tc>
                <a:tc>
                  <a:txBody>
                    <a:bodyPr/>
                    <a:lstStyle/>
                    <a:p>
                      <a:r>
                        <a:rPr lang="en-US" sz="1400" b="0" kern="1200" dirty="0" err="1">
                          <a:solidFill>
                            <a:srgbClr val="FFFFFF"/>
                          </a:solidFill>
                          <a:uFill>
                            <a:solidFill>
                              <a:srgbClr val="000000"/>
                            </a:solidFill>
                          </a:uFill>
                          <a:latin typeface="Source Sans Pro"/>
                          <a:ea typeface="Source Sans Pro"/>
                          <a:cs typeface="+mn-cs"/>
                        </a:rPr>
                        <a:t>Berčiūnai-Joniškėlis</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r>
                        <a:rPr lang="en-US" sz="1400" b="0" kern="1200" dirty="0">
                          <a:solidFill>
                            <a:srgbClr val="FFFFFF"/>
                          </a:solidFill>
                          <a:uFill>
                            <a:solidFill>
                              <a:srgbClr val="000000"/>
                            </a:solidFill>
                          </a:uFill>
                          <a:latin typeface="Source Sans Pro"/>
                          <a:ea typeface="Source Sans Pro"/>
                          <a:cs typeface="+mn-cs"/>
                        </a:rPr>
                        <a:t>DPS2</a:t>
                      </a:r>
                    </a:p>
                  </a:txBody>
                  <a:tcPr/>
                </a:tc>
                <a:extLst>
                  <a:ext uri="{0D108BD9-81ED-4DB2-BD59-A6C34878D82A}">
                    <a16:rowId xmlns:a16="http://schemas.microsoft.com/office/drawing/2014/main" val="2112664508"/>
                  </a:ext>
                </a:extLst>
              </a:tr>
              <a:tr h="297000">
                <a:tc>
                  <a:txBody>
                    <a:bodyPr/>
                    <a:lstStyle/>
                    <a:p>
                      <a:pPr algn="r"/>
                      <a:r>
                        <a:rPr lang="en-US" sz="1400" b="0" kern="1200" dirty="0">
                          <a:solidFill>
                            <a:srgbClr val="FFFFFF"/>
                          </a:solidFill>
                          <a:uFill>
                            <a:solidFill>
                              <a:srgbClr val="000000"/>
                            </a:solidFill>
                          </a:uFill>
                          <a:latin typeface="Source Sans Pro"/>
                          <a:ea typeface="Source Sans Pro"/>
                          <a:cs typeface="+mn-cs"/>
                        </a:rPr>
                        <a:t>78+000 km ÷ 102+455 km</a:t>
                      </a:r>
                    </a:p>
                  </a:txBody>
                  <a:tcPr/>
                </a:tc>
                <a:tc>
                  <a:txBody>
                    <a:bodyPr/>
                    <a:lstStyle/>
                    <a:p>
                      <a:r>
                        <a:rPr lang="en-US" sz="1400" b="0" kern="1200" dirty="0" err="1">
                          <a:solidFill>
                            <a:srgbClr val="FFFFFF"/>
                          </a:solidFill>
                          <a:uFill>
                            <a:solidFill>
                              <a:srgbClr val="000000"/>
                            </a:solidFill>
                          </a:uFill>
                          <a:latin typeface="Source Sans Pro"/>
                          <a:ea typeface="Source Sans Pro"/>
                          <a:cs typeface="+mn-cs"/>
                        </a:rPr>
                        <a:t>Ramygala</a:t>
                      </a:r>
                      <a:r>
                        <a:rPr lang="en-US" sz="1400" b="0" kern="1200" dirty="0">
                          <a:solidFill>
                            <a:srgbClr val="FFFFFF"/>
                          </a:solidFill>
                          <a:uFill>
                            <a:solidFill>
                              <a:srgbClr val="000000"/>
                            </a:solidFill>
                          </a:uFill>
                          <a:latin typeface="Source Sans Pro"/>
                          <a:ea typeface="Source Sans Pro"/>
                          <a:cs typeface="+mn-cs"/>
                        </a:rPr>
                        <a:t> - </a:t>
                      </a:r>
                      <a:r>
                        <a:rPr lang="en-US" sz="1400" b="0" kern="1200" dirty="0" err="1">
                          <a:solidFill>
                            <a:srgbClr val="FFFFFF"/>
                          </a:solidFill>
                          <a:uFill>
                            <a:solidFill>
                              <a:srgbClr val="000000"/>
                            </a:solidFill>
                          </a:uFill>
                          <a:latin typeface="Source Sans Pro"/>
                          <a:ea typeface="Source Sans Pro"/>
                          <a:cs typeface="+mn-cs"/>
                        </a:rPr>
                        <a:t>Berčiūnai</a:t>
                      </a:r>
                      <a:endParaRPr lang="en-US" sz="1400" b="0" kern="1200" dirty="0">
                        <a:solidFill>
                          <a:srgbClr val="FFFFFF"/>
                        </a:solidFill>
                        <a:uFill>
                          <a:solidFill>
                            <a:srgbClr val="000000"/>
                          </a:solidFill>
                        </a:uFill>
                        <a:latin typeface="Source Sans Pro"/>
                        <a:ea typeface="Source Sans Pro"/>
                        <a:cs typeface="+mn-cs"/>
                      </a:endParaRPr>
                    </a:p>
                  </a:txBody>
                  <a:tcPr/>
                </a:tc>
                <a:tc>
                  <a:txBody>
                    <a:bodyPr/>
                    <a:lstStyle/>
                    <a:p>
                      <a:r>
                        <a:rPr lang="en-US" sz="1400" b="0" kern="1200" dirty="0">
                          <a:solidFill>
                            <a:srgbClr val="FFFFFF"/>
                          </a:solidFill>
                          <a:uFill>
                            <a:solidFill>
                              <a:srgbClr val="000000"/>
                            </a:solidFill>
                          </a:uFill>
                          <a:latin typeface="Source Sans Pro"/>
                          <a:ea typeface="Source Sans Pro"/>
                          <a:cs typeface="+mn-cs"/>
                        </a:rPr>
                        <a:t>DPS1</a:t>
                      </a:r>
                    </a:p>
                  </a:txBody>
                  <a:tcPr/>
                </a:tc>
                <a:extLst>
                  <a:ext uri="{0D108BD9-81ED-4DB2-BD59-A6C34878D82A}">
                    <a16:rowId xmlns:a16="http://schemas.microsoft.com/office/drawing/2014/main" val="901100928"/>
                  </a:ext>
                </a:extLst>
              </a:tr>
            </a:tbl>
          </a:graphicData>
        </a:graphic>
      </p:graphicFrame>
      <p:sp>
        <p:nvSpPr>
          <p:cNvPr id="5" name="Rectangle 4">
            <a:extLst>
              <a:ext uri="{FF2B5EF4-FFF2-40B4-BE49-F238E27FC236}">
                <a16:creationId xmlns:a16="http://schemas.microsoft.com/office/drawing/2014/main" id="{E8AA58A8-514A-46E3-A3B5-78BDF86FB689}"/>
              </a:ext>
            </a:extLst>
          </p:cNvPr>
          <p:cNvSpPr/>
          <p:nvPr/>
        </p:nvSpPr>
        <p:spPr>
          <a:xfrm>
            <a:off x="6236524" y="2354803"/>
            <a:ext cx="3435582" cy="707886"/>
          </a:xfrm>
          <a:prstGeom prst="rect">
            <a:avLst/>
          </a:prstGeom>
        </p:spPr>
        <p:txBody>
          <a:bodyPr wrap="square">
            <a:spAutoFit/>
          </a:bodyPr>
          <a:lstStyle/>
          <a:p>
            <a:pPr algn="ctr"/>
            <a:r>
              <a:rPr lang="en-US" sz="2000" b="1" dirty="0" err="1">
                <a:solidFill>
                  <a:schemeClr val="bg1"/>
                </a:solidFill>
                <a:uFill>
                  <a:solidFill>
                    <a:srgbClr val="000000"/>
                  </a:solidFill>
                </a:uFill>
                <a:latin typeface="Source Sans Pro Light"/>
                <a:ea typeface="Source Sans Pro Light"/>
              </a:rPr>
              <a:t>Ramygala</a:t>
            </a:r>
            <a:r>
              <a:rPr lang="en-US" sz="2000" b="1" dirty="0">
                <a:solidFill>
                  <a:schemeClr val="bg1"/>
                </a:solidFill>
                <a:uFill>
                  <a:solidFill>
                    <a:srgbClr val="000000"/>
                  </a:solidFill>
                </a:uFill>
                <a:latin typeface="Source Sans Pro Light"/>
                <a:ea typeface="Source Sans Pro Light"/>
              </a:rPr>
              <a:t> – LT/LV </a:t>
            </a:r>
            <a:r>
              <a:rPr lang="en-US" sz="2000" b="1" dirty="0" err="1">
                <a:solidFill>
                  <a:schemeClr val="bg1"/>
                </a:solidFill>
                <a:uFill>
                  <a:solidFill>
                    <a:srgbClr val="000000"/>
                  </a:solidFill>
                </a:uFill>
                <a:latin typeface="Source Sans Pro Light"/>
                <a:ea typeface="Source Sans Pro Light"/>
              </a:rPr>
              <a:t>siena</a:t>
            </a:r>
            <a:r>
              <a:rPr lang="en-US" sz="2000" b="1" dirty="0">
                <a:solidFill>
                  <a:schemeClr val="bg1"/>
                </a:solidFill>
                <a:uFill>
                  <a:solidFill>
                    <a:srgbClr val="000000"/>
                  </a:solidFill>
                </a:uFill>
                <a:latin typeface="Source Sans Pro Light"/>
                <a:ea typeface="Source Sans Pro Light"/>
              </a:rPr>
              <a:t> (78+000 km ÷ 168+513 km)</a:t>
            </a:r>
          </a:p>
        </p:txBody>
      </p:sp>
    </p:spTree>
    <p:extLst>
      <p:ext uri="{BB962C8B-B14F-4D97-AF65-F5344CB8AC3E}">
        <p14:creationId xmlns:p14="http://schemas.microsoft.com/office/powerpoint/2010/main" val="368036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ain, building&#10;&#10;Description automatically generated">
            <a:extLst>
              <a:ext uri="{FF2B5EF4-FFF2-40B4-BE49-F238E27FC236}">
                <a16:creationId xmlns:a16="http://schemas.microsoft.com/office/drawing/2014/main" id="{A13EFF16-EF11-4DD9-8284-A236FBF7A91A}"/>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339047" y="0"/>
            <a:ext cx="11511136" cy="6475014"/>
          </a:xfrm>
          <a:prstGeom prst="rect">
            <a:avLst/>
          </a:prstGeom>
          <a:effectLst>
            <a:outerShdw blurRad="50800" dist="50800" dir="5400000" algn="ctr" rotWithShape="0">
              <a:srgbClr val="000000"/>
            </a:outerShdw>
            <a:softEdge rad="12700"/>
          </a:effectLst>
        </p:spPr>
      </p:pic>
      <p:sp>
        <p:nvSpPr>
          <p:cNvPr id="21" name="Title 6"/>
          <p:cNvSpPr txBox="1">
            <a:spLocks/>
          </p:cNvSpPr>
          <p:nvPr/>
        </p:nvSpPr>
        <p:spPr>
          <a:xfrm>
            <a:off x="913772" y="382986"/>
            <a:ext cx="10364451" cy="1596177"/>
          </a:xfrm>
          <a:prstGeom prst="rect">
            <a:avLst/>
          </a:prstGeom>
          <a:effectLst/>
        </p:spPr>
        <p:txBody>
          <a:bodyPr/>
          <a:lstStyle>
            <a:lvl1pPr algn="l" defTabSz="914400" rtl="0" eaLnBrk="1" latinLnBrk="0" hangingPunct="1">
              <a:lnSpc>
                <a:spcPct val="90000"/>
              </a:lnSpc>
              <a:spcBef>
                <a:spcPct val="0"/>
              </a:spcBef>
              <a:buNone/>
              <a:defRPr sz="6000" b="1" i="0" kern="1200">
                <a:solidFill>
                  <a:srgbClr val="0471B7"/>
                </a:solidFill>
                <a:latin typeface="Source Sans Pro Black" charset="0"/>
                <a:ea typeface="Source Sans Pro Black" charset="0"/>
                <a:cs typeface="Source Sans Pro Black" charset="0"/>
              </a:defRPr>
            </a:lvl1pPr>
          </a:lstStyle>
          <a:p>
            <a:pPr algn="ctr"/>
            <a:r>
              <a:rPr lang="en-US" dirty="0">
                <a:ln>
                  <a:solidFill>
                    <a:schemeClr val="tx1"/>
                  </a:solidFill>
                </a:ln>
                <a:solidFill>
                  <a:schemeClr val="bg1"/>
                </a:solidFill>
                <a:effectLst>
                  <a:outerShdw blurRad="75057" dist="38100" dir="5400000" sy="-20000" rotWithShape="0">
                    <a:prstClr val="black">
                      <a:alpha val="25000"/>
                    </a:prstClr>
                  </a:outerShdw>
                </a:effectLst>
              </a:rPr>
              <a:t>First full life cycle BIM Project in LGI</a:t>
            </a:r>
          </a:p>
        </p:txBody>
      </p:sp>
      <p:pic>
        <p:nvPicPr>
          <p:cNvPr id="11" name="Picture 10" descr="A picture containing road, table&#10;&#10;Description automatically generated">
            <a:extLst>
              <a:ext uri="{FF2B5EF4-FFF2-40B4-BE49-F238E27FC236}">
                <a16:creationId xmlns:a16="http://schemas.microsoft.com/office/drawing/2014/main" id="{BB5726B2-B873-4831-A029-EC7883D1010A}"/>
              </a:ext>
            </a:extLst>
          </p:cNvPr>
          <p:cNvPicPr>
            <a:picLocks noChangeAspect="1"/>
          </p:cNvPicPr>
          <p:nvPr/>
        </p:nvPicPr>
        <p:blipFill rotWithShape="1">
          <a:blip r:embed="rId5"/>
          <a:srcRect l="9466" r="6286"/>
          <a:stretch/>
        </p:blipFill>
        <p:spPr>
          <a:xfrm>
            <a:off x="4459939" y="2130720"/>
            <a:ext cx="7284825" cy="4192737"/>
          </a:xfrm>
          <a:prstGeom prst="rect">
            <a:avLst/>
          </a:prstGeom>
          <a:effectLst>
            <a:softEdge rad="635000"/>
          </a:effec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768" y="2475028"/>
            <a:ext cx="2690460" cy="74735"/>
          </a:xfrm>
          <a:prstGeom prst="rect">
            <a:avLst/>
          </a:prstGeom>
          <a:effectLst/>
        </p:spPr>
      </p:pic>
      <p:pic>
        <p:nvPicPr>
          <p:cNvPr id="3" name="Picture 2" descr="A picture containing track, road, train, grass&#10;&#10;Description automatically generated">
            <a:extLst>
              <a:ext uri="{FF2B5EF4-FFF2-40B4-BE49-F238E27FC236}">
                <a16:creationId xmlns:a16="http://schemas.microsoft.com/office/drawing/2014/main" id="{E32A2814-00FD-4ADE-A7D0-3ECBF99E105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697800" y="2987282"/>
            <a:ext cx="5488255" cy="3087144"/>
          </a:xfrm>
          <a:prstGeom prst="rect">
            <a:avLst/>
          </a:prstGeom>
          <a:effectLst>
            <a:softEdge rad="635000"/>
          </a:effectLst>
        </p:spPr>
      </p:pic>
      <p:sp>
        <p:nvSpPr>
          <p:cNvPr id="8" name="TextBox 7">
            <a:extLst>
              <a:ext uri="{FF2B5EF4-FFF2-40B4-BE49-F238E27FC236}">
                <a16:creationId xmlns:a16="http://schemas.microsoft.com/office/drawing/2014/main" id="{F304B48C-A266-489B-AC04-0CB649A1EA57}"/>
              </a:ext>
            </a:extLst>
          </p:cNvPr>
          <p:cNvSpPr txBox="1"/>
          <p:nvPr/>
        </p:nvSpPr>
        <p:spPr>
          <a:xfrm>
            <a:off x="339047" y="6108738"/>
            <a:ext cx="11494614" cy="369332"/>
          </a:xfrm>
          <a:prstGeom prst="rect">
            <a:avLst/>
          </a:prstGeom>
          <a:noFill/>
        </p:spPr>
        <p:txBody>
          <a:bodyPr wrap="square" rtlCol="0" anchor="t">
            <a:spAutoFit/>
          </a:bodyPr>
          <a:lstStyle/>
          <a:p>
            <a:r>
              <a:rPr lang="en-US" b="1" dirty="0">
                <a:solidFill>
                  <a:schemeClr val="bg1"/>
                </a:solidFill>
                <a:uFill>
                  <a:solidFill>
                    <a:srgbClr val="000000"/>
                  </a:solidFill>
                </a:uFill>
                <a:latin typeface="Source Sans Pro Light"/>
                <a:ea typeface="Source Sans Pro Light"/>
                <a:sym typeface="Source Sans Pro Light"/>
              </a:rPr>
              <a:t>LGI – AB </a:t>
            </a:r>
            <a:r>
              <a:rPr lang="en-US" b="1" dirty="0" err="1">
                <a:solidFill>
                  <a:schemeClr val="bg1"/>
                </a:solidFill>
                <a:uFill>
                  <a:solidFill>
                    <a:srgbClr val="000000"/>
                  </a:solidFill>
                </a:uFill>
                <a:latin typeface="Source Sans Pro Light"/>
                <a:ea typeface="Source Sans Pro Light"/>
                <a:sym typeface="Source Sans Pro Light"/>
              </a:rPr>
              <a:t>Lietuvos</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Geležinkelių</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Infrastruktūra</a:t>
            </a:r>
            <a:r>
              <a:rPr lang="en-US" b="1" dirty="0">
                <a:solidFill>
                  <a:schemeClr val="bg1"/>
                </a:solidFill>
                <a:uFill>
                  <a:solidFill>
                    <a:srgbClr val="000000"/>
                  </a:solidFill>
                </a:uFill>
                <a:latin typeface="Source Sans Pro Light"/>
                <a:ea typeface="Source Sans Pro Light"/>
                <a:sym typeface="Source Sans Pro Light"/>
              </a:rPr>
              <a:t> (Contracting authority), hereinafter – Buyer.</a:t>
            </a:r>
            <a:endParaRPr lang="en-US" b="1" dirty="0">
              <a:solidFill>
                <a:schemeClr val="bg1"/>
              </a:solidFill>
              <a:uFill>
                <a:solidFill>
                  <a:srgbClr val="000000"/>
                </a:solidFill>
              </a:uFill>
              <a:latin typeface="Source Sans Pro Light"/>
              <a:ea typeface="Source Sans Pro Light"/>
            </a:endParaRPr>
          </a:p>
        </p:txBody>
      </p:sp>
    </p:spTree>
    <p:extLst>
      <p:ext uri="{BB962C8B-B14F-4D97-AF65-F5344CB8AC3E}">
        <p14:creationId xmlns:p14="http://schemas.microsoft.com/office/powerpoint/2010/main" val="129209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A2086D-6E0E-4AE9-9622-9213FB6D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26" name="Rectangle 3">
            <a:extLst>
              <a:ext uri="{FF2B5EF4-FFF2-40B4-BE49-F238E27FC236}">
                <a16:creationId xmlns:a16="http://schemas.microsoft.com/office/drawing/2014/main" id="{1B3931BA-4E98-492E-98D4-E6A2EABF57EC}"/>
              </a:ext>
            </a:extLst>
          </p:cNvPr>
          <p:cNvSpPr txBox="1"/>
          <p:nvPr/>
        </p:nvSpPr>
        <p:spPr>
          <a:xfrm>
            <a:off x="2806992" y="206053"/>
            <a:ext cx="6575460" cy="113703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panose="020B0503030403020204" pitchFamily="34" charset="0"/>
                <a:ea typeface="Source Sans Pro" panose="020B0503030403020204" pitchFamily="34" charset="0"/>
                <a:cs typeface="Proxima Nova" charset="0"/>
              </a:rPr>
              <a:t>Building information model (BIM) in Project</a:t>
            </a:r>
          </a:p>
        </p:txBody>
      </p:sp>
      <p:pic>
        <p:nvPicPr>
          <p:cNvPr id="27" name="Picture 26">
            <a:extLst>
              <a:ext uri="{FF2B5EF4-FFF2-40B4-BE49-F238E27FC236}">
                <a16:creationId xmlns:a16="http://schemas.microsoft.com/office/drawing/2014/main" id="{4A25F432-939E-4167-8A0D-62C24458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1073"/>
            <a:ext cx="2123268" cy="584281"/>
          </a:xfrm>
          <a:prstGeom prst="rect">
            <a:avLst/>
          </a:prstGeom>
        </p:spPr>
      </p:pic>
      <p:pic>
        <p:nvPicPr>
          <p:cNvPr id="28" name="Picture 27">
            <a:extLst>
              <a:ext uri="{FF2B5EF4-FFF2-40B4-BE49-F238E27FC236}">
                <a16:creationId xmlns:a16="http://schemas.microsoft.com/office/drawing/2014/main" id="{F4E5E7EA-275A-4436-9EC6-C711F1B6B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pic>
        <p:nvPicPr>
          <p:cNvPr id="2" name="Picture 1">
            <a:extLst>
              <a:ext uri="{FF2B5EF4-FFF2-40B4-BE49-F238E27FC236}">
                <a16:creationId xmlns:a16="http://schemas.microsoft.com/office/drawing/2014/main" id="{72D88D06-32C0-49F1-9110-2CA7CE5004DF}"/>
              </a:ext>
            </a:extLst>
          </p:cNvPr>
          <p:cNvPicPr>
            <a:picLocks noChangeAspect="1"/>
          </p:cNvPicPr>
          <p:nvPr/>
        </p:nvPicPr>
        <p:blipFill rotWithShape="1">
          <a:blip r:embed="rId6"/>
          <a:srcRect b="10815"/>
          <a:stretch/>
        </p:blipFill>
        <p:spPr>
          <a:xfrm>
            <a:off x="172460" y="3389403"/>
            <a:ext cx="5269064" cy="2906468"/>
          </a:xfrm>
          <a:prstGeom prst="rect">
            <a:avLst/>
          </a:prstGeom>
          <a:effectLst>
            <a:softEdge rad="31750"/>
          </a:effectLst>
        </p:spPr>
      </p:pic>
      <p:sp>
        <p:nvSpPr>
          <p:cNvPr id="29" name="TextBox 28">
            <a:extLst>
              <a:ext uri="{FF2B5EF4-FFF2-40B4-BE49-F238E27FC236}">
                <a16:creationId xmlns:a16="http://schemas.microsoft.com/office/drawing/2014/main" id="{7D8699EF-4F5D-41FF-B536-4664A6BEBB41}"/>
              </a:ext>
            </a:extLst>
          </p:cNvPr>
          <p:cNvSpPr txBox="1"/>
          <p:nvPr/>
        </p:nvSpPr>
        <p:spPr>
          <a:xfrm>
            <a:off x="44252" y="2274721"/>
            <a:ext cx="5683217" cy="646331"/>
          </a:xfrm>
          <a:prstGeom prst="rect">
            <a:avLst/>
          </a:prstGeom>
          <a:noFill/>
        </p:spPr>
        <p:txBody>
          <a:bodyPr wrap="square" rtlCol="0">
            <a:spAutoFit/>
          </a:bodyPr>
          <a:lstStyle/>
          <a:p>
            <a:pPr algn="ctr"/>
            <a:r>
              <a:rPr lang="en-US" dirty="0">
                <a:solidFill>
                  <a:schemeClr val="bg1"/>
                </a:solidFill>
                <a:uFill>
                  <a:solidFill>
                    <a:srgbClr val="000000"/>
                  </a:solidFill>
                </a:uFill>
                <a:latin typeface="Source Sans Pro Light"/>
                <a:ea typeface="Source Sans Pro Light"/>
                <a:sym typeface="Source Sans Pro Light"/>
              </a:rPr>
              <a:t>Requirements for BIM model use, update and handing over - </a:t>
            </a:r>
            <a:r>
              <a:rPr lang="en-US" dirty="0">
                <a:solidFill>
                  <a:schemeClr val="bg1"/>
                </a:solidFill>
                <a:uFill>
                  <a:solidFill>
                    <a:srgbClr val="000000"/>
                  </a:solidFill>
                </a:uFill>
                <a:latin typeface="Source Sans Pro Light"/>
                <a:ea typeface="Source Sans Pro Light"/>
                <a:sym typeface="Source Sans Pro Light"/>
                <a:hlinkClick r:id="rId7">
                  <a:extLst>
                    <a:ext uri="{A12FA001-AC4F-418D-AE19-62706E023703}">
                      <ahyp:hlinkClr xmlns:ahyp="http://schemas.microsoft.com/office/drawing/2018/hyperlinkcolor" val="tx"/>
                    </a:ext>
                  </a:extLst>
                </a:hlinkClick>
              </a:rPr>
              <a:t>http://www.railbaltica.org/bim-knowledge-center/</a:t>
            </a:r>
            <a:endParaRPr lang="en-US" dirty="0">
              <a:solidFill>
                <a:schemeClr val="bg1"/>
              </a:solidFill>
              <a:uFill>
                <a:solidFill>
                  <a:srgbClr val="000000"/>
                </a:solidFill>
              </a:uFill>
              <a:latin typeface="Source Sans Pro Light"/>
              <a:ea typeface="Source Sans Pro Light"/>
              <a:sym typeface="Source Sans Pro Light"/>
            </a:endParaRPr>
          </a:p>
        </p:txBody>
      </p:sp>
      <p:sp>
        <p:nvSpPr>
          <p:cNvPr id="32" name="TextBox 31">
            <a:extLst>
              <a:ext uri="{FF2B5EF4-FFF2-40B4-BE49-F238E27FC236}">
                <a16:creationId xmlns:a16="http://schemas.microsoft.com/office/drawing/2014/main" id="{44990CF0-2383-43B7-A29D-DF189F040B10}"/>
              </a:ext>
            </a:extLst>
          </p:cNvPr>
          <p:cNvSpPr txBox="1"/>
          <p:nvPr/>
        </p:nvSpPr>
        <p:spPr>
          <a:xfrm>
            <a:off x="5838223" y="2505670"/>
            <a:ext cx="5683217" cy="3693319"/>
          </a:xfrm>
          <a:prstGeom prst="rect">
            <a:avLst/>
          </a:prstGeom>
          <a:noFill/>
        </p:spPr>
        <p:txBody>
          <a:bodyPr wrap="square" rtlCol="0">
            <a:spAutoFit/>
          </a:bodyPr>
          <a:lstStyle/>
          <a:p>
            <a:r>
              <a:rPr lang="en-US" dirty="0">
                <a:solidFill>
                  <a:schemeClr val="bg1"/>
                </a:solidFill>
                <a:uFill>
                  <a:solidFill>
                    <a:srgbClr val="000000"/>
                  </a:solidFill>
                </a:uFill>
                <a:latin typeface="Source Sans Pro Light"/>
                <a:ea typeface="Source Sans Pro Light"/>
                <a:sym typeface="Source Sans Pro Light"/>
              </a:rPr>
              <a:t>Contractor will have an obligation to:</a:t>
            </a:r>
          </a:p>
          <a:p>
            <a:pPr marL="285750" indent="-285750">
              <a:buFont typeface="Arial" panose="020B0604020202020204" pitchFamily="34" charset="0"/>
              <a:buChar char="•"/>
            </a:pPr>
            <a:r>
              <a:rPr lang="en-US" dirty="0">
                <a:solidFill>
                  <a:schemeClr val="bg1"/>
                </a:solidFill>
                <a:uFill>
                  <a:solidFill>
                    <a:srgbClr val="000000"/>
                  </a:solidFill>
                </a:uFill>
                <a:latin typeface="Source Sans Pro Light"/>
                <a:ea typeface="Source Sans Pro Light"/>
                <a:sym typeface="Source Sans Pro Light"/>
              </a:rPr>
              <a:t>Use BIM model as it‘s described in Employers Information Requirements (seeRBDG-MAN-030-0103_BIM_EIR.pdf), including:</a:t>
            </a:r>
          </a:p>
          <a:p>
            <a:pPr marL="623888" indent="-285750">
              <a:buFont typeface="Wingdings" panose="05000000000000000000" pitchFamily="2" charset="2"/>
              <a:buChar char="ü"/>
            </a:pPr>
            <a:r>
              <a:rPr lang="en-US" dirty="0">
                <a:solidFill>
                  <a:schemeClr val="bg1"/>
                </a:solidFill>
                <a:uFill>
                  <a:solidFill>
                    <a:srgbClr val="000000"/>
                  </a:solidFill>
                </a:uFill>
                <a:latin typeface="Source Sans Pro Light"/>
                <a:ea typeface="Source Sans Pro Light"/>
                <a:sym typeface="Source Sans Pro Light"/>
              </a:rPr>
              <a:t>Quality Control;</a:t>
            </a:r>
          </a:p>
          <a:p>
            <a:pPr marL="623888" indent="-285750">
              <a:buFont typeface="Wingdings" panose="05000000000000000000" pitchFamily="2" charset="2"/>
              <a:buChar char="ü"/>
            </a:pPr>
            <a:r>
              <a:rPr lang="en-US" dirty="0">
                <a:solidFill>
                  <a:schemeClr val="bg1"/>
                </a:solidFill>
                <a:uFill>
                  <a:solidFill>
                    <a:srgbClr val="000000"/>
                  </a:solidFill>
                </a:uFill>
                <a:latin typeface="Source Sans Pro Light"/>
                <a:ea typeface="Source Sans Pro Light"/>
                <a:sym typeface="Source Sans Pro Light"/>
              </a:rPr>
              <a:t>Phasing and Construction Sequencing Simulations (4D);</a:t>
            </a:r>
          </a:p>
          <a:p>
            <a:pPr marL="623888" indent="-285750">
              <a:buFont typeface="Wingdings" panose="05000000000000000000" pitchFamily="2" charset="2"/>
              <a:buChar char="ü"/>
            </a:pPr>
            <a:r>
              <a:rPr lang="en-US" dirty="0">
                <a:solidFill>
                  <a:schemeClr val="bg1"/>
                </a:solidFill>
                <a:uFill>
                  <a:solidFill>
                    <a:srgbClr val="000000"/>
                  </a:solidFill>
                </a:uFill>
                <a:latin typeface="Source Sans Pro Light"/>
                <a:ea typeface="Source Sans Pro Light"/>
                <a:sym typeface="Source Sans Pro Light"/>
              </a:rPr>
              <a:t>Field Progress Tracking;</a:t>
            </a:r>
          </a:p>
          <a:p>
            <a:pPr marL="623888" indent="-285750">
              <a:buFont typeface="Wingdings" panose="05000000000000000000" pitchFamily="2" charset="2"/>
              <a:buChar char="ü"/>
            </a:pPr>
            <a:r>
              <a:rPr lang="en-US" dirty="0">
                <a:solidFill>
                  <a:schemeClr val="bg1"/>
                </a:solidFill>
                <a:uFill>
                  <a:solidFill>
                    <a:srgbClr val="000000"/>
                  </a:solidFill>
                </a:uFill>
                <a:latin typeface="Source Sans Pro Light"/>
                <a:ea typeface="Source Sans Pro Light"/>
                <a:sym typeface="Source Sans Pro Light"/>
              </a:rPr>
              <a:t>Quantity Take-Off (5D);</a:t>
            </a:r>
          </a:p>
          <a:p>
            <a:pPr marL="623888" indent="-285750">
              <a:buFont typeface="Wingdings" panose="05000000000000000000" pitchFamily="2" charset="2"/>
              <a:buChar char="ü"/>
            </a:pPr>
            <a:r>
              <a:rPr lang="en-US" dirty="0">
                <a:solidFill>
                  <a:schemeClr val="bg1"/>
                </a:solidFill>
                <a:uFill>
                  <a:solidFill>
                    <a:srgbClr val="000000"/>
                  </a:solidFill>
                </a:uFill>
                <a:latin typeface="Source Sans Pro Light"/>
                <a:ea typeface="Source Sans Pro Light"/>
                <a:sym typeface="Source Sans Pro Light"/>
              </a:rPr>
              <a:t>Vendor Equipment Submittals;</a:t>
            </a:r>
          </a:p>
          <a:p>
            <a:pPr marL="285750" indent="-285750">
              <a:buFont typeface="Arial" panose="020B0604020202020204" pitchFamily="34" charset="0"/>
              <a:buChar char="•"/>
            </a:pPr>
            <a:r>
              <a:rPr lang="en-US" dirty="0">
                <a:solidFill>
                  <a:schemeClr val="bg1"/>
                </a:solidFill>
                <a:uFill>
                  <a:solidFill>
                    <a:srgbClr val="000000"/>
                  </a:solidFill>
                </a:uFill>
                <a:latin typeface="Source Sans Pro Light"/>
                <a:ea typeface="Source Sans Pro Light"/>
                <a:sym typeface="Source Sans Pro Light"/>
              </a:rPr>
              <a:t>keep BIM model up to date while construction phase;</a:t>
            </a:r>
          </a:p>
          <a:p>
            <a:pPr marL="285750" indent="-285750">
              <a:buFont typeface="Arial" panose="020B0604020202020204" pitchFamily="34" charset="0"/>
              <a:buChar char="•"/>
            </a:pPr>
            <a:r>
              <a:rPr lang="en-US" dirty="0">
                <a:solidFill>
                  <a:schemeClr val="bg1"/>
                </a:solidFill>
                <a:uFill>
                  <a:solidFill>
                    <a:srgbClr val="000000"/>
                  </a:solidFill>
                </a:uFill>
                <a:latin typeface="Source Sans Pro Light"/>
                <a:ea typeface="Source Sans Pro Light"/>
                <a:sym typeface="Source Sans Pro Light"/>
              </a:rPr>
              <a:t>hand over „As Built“ model to Buyer after  construction phase.</a:t>
            </a:r>
          </a:p>
        </p:txBody>
      </p:sp>
    </p:spTree>
    <p:extLst>
      <p:ext uri="{BB962C8B-B14F-4D97-AF65-F5344CB8AC3E}">
        <p14:creationId xmlns:p14="http://schemas.microsoft.com/office/powerpoint/2010/main" val="46432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A2086D-6E0E-4AE9-9622-9213FB6D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2" y="866926"/>
            <a:ext cx="12192000" cy="1574800"/>
          </a:xfrm>
          <a:prstGeom prst="rect">
            <a:avLst/>
          </a:prstGeom>
        </p:spPr>
      </p:pic>
      <p:sp>
        <p:nvSpPr>
          <p:cNvPr id="26" name="Rectangle 3">
            <a:extLst>
              <a:ext uri="{FF2B5EF4-FFF2-40B4-BE49-F238E27FC236}">
                <a16:creationId xmlns:a16="http://schemas.microsoft.com/office/drawing/2014/main" id="{1B3931BA-4E98-492E-98D4-E6A2EABF57EC}"/>
              </a:ext>
            </a:extLst>
          </p:cNvPr>
          <p:cNvSpPr txBox="1"/>
          <p:nvPr/>
        </p:nvSpPr>
        <p:spPr>
          <a:xfrm>
            <a:off x="2808270" y="225650"/>
            <a:ext cx="6575460" cy="113703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panose="020B0503030403020204" pitchFamily="34" charset="0"/>
                <a:ea typeface="Source Sans Pro" panose="020B0503030403020204" pitchFamily="34" charset="0"/>
                <a:cs typeface="Proxima Nova" charset="0"/>
              </a:rPr>
              <a:t>What will be the Procurement procedure?</a:t>
            </a:r>
          </a:p>
        </p:txBody>
      </p:sp>
      <p:pic>
        <p:nvPicPr>
          <p:cNvPr id="27" name="Picture 26">
            <a:extLst>
              <a:ext uri="{FF2B5EF4-FFF2-40B4-BE49-F238E27FC236}">
                <a16:creationId xmlns:a16="http://schemas.microsoft.com/office/drawing/2014/main" id="{4A25F432-939E-4167-8A0D-62C24458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1073"/>
            <a:ext cx="2123268" cy="584281"/>
          </a:xfrm>
          <a:prstGeom prst="rect">
            <a:avLst/>
          </a:prstGeom>
        </p:spPr>
      </p:pic>
      <p:pic>
        <p:nvPicPr>
          <p:cNvPr id="28" name="Picture 27">
            <a:extLst>
              <a:ext uri="{FF2B5EF4-FFF2-40B4-BE49-F238E27FC236}">
                <a16:creationId xmlns:a16="http://schemas.microsoft.com/office/drawing/2014/main" id="{F4E5E7EA-275A-4436-9EC6-C711F1B6B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sp>
        <p:nvSpPr>
          <p:cNvPr id="29" name="TextBox 28">
            <a:extLst>
              <a:ext uri="{FF2B5EF4-FFF2-40B4-BE49-F238E27FC236}">
                <a16:creationId xmlns:a16="http://schemas.microsoft.com/office/drawing/2014/main" id="{7D8699EF-4F5D-41FF-B536-4664A6BEBB41}"/>
              </a:ext>
            </a:extLst>
          </p:cNvPr>
          <p:cNvSpPr txBox="1"/>
          <p:nvPr/>
        </p:nvSpPr>
        <p:spPr>
          <a:xfrm>
            <a:off x="44252" y="2274721"/>
            <a:ext cx="5683217" cy="646331"/>
          </a:xfrm>
          <a:prstGeom prst="rect">
            <a:avLst/>
          </a:prstGeom>
          <a:noFill/>
        </p:spPr>
        <p:txBody>
          <a:bodyPr wrap="square" rtlCol="0">
            <a:spAutoFit/>
          </a:bodyPr>
          <a:lstStyle/>
          <a:p>
            <a:pPr algn="ctr"/>
            <a:r>
              <a:rPr lang="en-US" b="1" dirty="0">
                <a:solidFill>
                  <a:schemeClr val="bg1"/>
                </a:solidFill>
                <a:uFill>
                  <a:solidFill>
                    <a:srgbClr val="000000"/>
                  </a:solidFill>
                </a:uFill>
                <a:latin typeface="Source Sans Pro Light"/>
                <a:ea typeface="Source Sans Pro Light"/>
                <a:sym typeface="Source Sans Pro Light"/>
              </a:rPr>
              <a:t>Buyer is willing to set up a Dynamic Purchasing System (DPS)*</a:t>
            </a:r>
          </a:p>
        </p:txBody>
      </p:sp>
      <p:sp>
        <p:nvSpPr>
          <p:cNvPr id="32" name="TextBox 31">
            <a:extLst>
              <a:ext uri="{FF2B5EF4-FFF2-40B4-BE49-F238E27FC236}">
                <a16:creationId xmlns:a16="http://schemas.microsoft.com/office/drawing/2014/main" id="{44990CF0-2383-43B7-A29D-DF189F040B10}"/>
              </a:ext>
            </a:extLst>
          </p:cNvPr>
          <p:cNvSpPr txBox="1"/>
          <p:nvPr/>
        </p:nvSpPr>
        <p:spPr>
          <a:xfrm>
            <a:off x="2358139" y="5782148"/>
            <a:ext cx="9101677" cy="646331"/>
          </a:xfrm>
          <a:prstGeom prst="rect">
            <a:avLst/>
          </a:prstGeom>
          <a:noFill/>
        </p:spPr>
        <p:txBody>
          <a:bodyPr wrap="square" rtlCol="0" anchor="t">
            <a:spAutoFit/>
          </a:bodyPr>
          <a:lstStyle/>
          <a:p>
            <a:pPr marL="179388" indent="-179388"/>
            <a:r>
              <a:rPr lang="en-US" b="1" dirty="0">
                <a:solidFill>
                  <a:schemeClr val="bg1"/>
                </a:solidFill>
                <a:uFill>
                  <a:solidFill>
                    <a:srgbClr val="000000"/>
                  </a:solidFill>
                </a:uFill>
                <a:latin typeface="Source Sans Pro Light"/>
                <a:ea typeface="Source Sans Pro Light"/>
                <a:sym typeface="Source Sans Pro Light"/>
              </a:rPr>
              <a:t>* PUBLIC PROCUREMENT LAW OF REPUBLIC OF LITHUANIA, clause 79. Dynamic Purchasing     System. More on </a:t>
            </a:r>
            <a:r>
              <a:rPr lang="en-US" b="1" dirty="0">
                <a:solidFill>
                  <a:schemeClr val="bg1"/>
                </a:solidFill>
                <a:uFill>
                  <a:solidFill>
                    <a:srgbClr val="000000"/>
                  </a:solidFill>
                </a:uFill>
                <a:latin typeface="Source Sans Pro Light"/>
                <a:ea typeface="Source Sans Pro Light"/>
                <a:hlinkClick r:id="rId6">
                  <a:extLst>
                    <a:ext uri="{A12FA001-AC4F-418D-AE19-62706E023703}">
                      <ahyp:hlinkClr xmlns:ahyp="http://schemas.microsoft.com/office/drawing/2018/hyperlinkcolor" val="tx"/>
                    </a:ext>
                  </a:extLst>
                </a:hlinkClick>
              </a:rPr>
              <a:t>http://vpt.lrv.lt/en/e-public-procurement</a:t>
            </a:r>
            <a:r>
              <a:rPr lang="en-US" b="1" dirty="0">
                <a:solidFill>
                  <a:schemeClr val="bg1"/>
                </a:solidFill>
                <a:uFill>
                  <a:solidFill>
                    <a:srgbClr val="000000"/>
                  </a:solidFill>
                </a:uFill>
                <a:latin typeface="Source Sans Pro Light"/>
                <a:ea typeface="Source Sans Pro Light"/>
              </a:rPr>
              <a:t>.</a:t>
            </a:r>
          </a:p>
        </p:txBody>
      </p:sp>
      <p:sp>
        <p:nvSpPr>
          <p:cNvPr id="9" name="TextBox 8">
            <a:extLst>
              <a:ext uri="{FF2B5EF4-FFF2-40B4-BE49-F238E27FC236}">
                <a16:creationId xmlns:a16="http://schemas.microsoft.com/office/drawing/2014/main" id="{8467B5CF-EB85-45A8-95E2-888E5FFDA865}"/>
              </a:ext>
            </a:extLst>
          </p:cNvPr>
          <p:cNvSpPr txBox="1"/>
          <p:nvPr/>
        </p:nvSpPr>
        <p:spPr>
          <a:xfrm>
            <a:off x="370160" y="3128752"/>
            <a:ext cx="10034879" cy="2862322"/>
          </a:xfrm>
          <a:prstGeom prst="rect">
            <a:avLst/>
          </a:prstGeom>
          <a:noFill/>
        </p:spPr>
        <p:txBody>
          <a:bodyPr wrap="square" rtlCol="0" anchor="t">
            <a:spAutoFit/>
          </a:bodyPr>
          <a:lstStyle/>
          <a:p>
            <a:r>
              <a:rPr lang="en-US" dirty="0">
                <a:solidFill>
                  <a:schemeClr val="bg1"/>
                </a:solidFill>
                <a:uFill>
                  <a:solidFill>
                    <a:srgbClr val="000000"/>
                  </a:solidFill>
                </a:uFill>
                <a:latin typeface="Source Sans Pro Light"/>
                <a:ea typeface="Source Sans Pro Light"/>
                <a:sym typeface="Source Sans Pro Light"/>
              </a:rPr>
              <a:t>Setting up of several DPS is planned:</a:t>
            </a:r>
          </a:p>
          <a:p>
            <a:endParaRPr lang="en-US" dirty="0">
              <a:solidFill>
                <a:schemeClr val="bg1"/>
              </a:solidFill>
              <a:uFill>
                <a:solidFill>
                  <a:srgbClr val="000000"/>
                </a:solidFill>
              </a:uFill>
              <a:latin typeface="Source Sans Pro Light"/>
              <a:ea typeface="Source Sans Pro Light"/>
            </a:endParaRPr>
          </a:p>
          <a:p>
            <a:pPr marL="285750" indent="-285750" algn="just">
              <a:buFont typeface="Arial"/>
              <a:buChar char="•"/>
            </a:pPr>
            <a:r>
              <a:rPr lang="en-US" dirty="0">
                <a:solidFill>
                  <a:schemeClr val="bg1"/>
                </a:solidFill>
                <a:uFill>
                  <a:solidFill>
                    <a:srgbClr val="000000"/>
                  </a:solidFill>
                </a:uFill>
                <a:latin typeface="Source Sans Pro Light"/>
                <a:ea typeface="Source Sans Pro Light"/>
              </a:rPr>
              <a:t>New embankment for 249 km/h 1435 mm gauge railway doubletrack with railroad structures and access roads construction (Kaunas - </a:t>
            </a:r>
            <a:r>
              <a:rPr lang="en-US" dirty="0" err="1">
                <a:solidFill>
                  <a:schemeClr val="bg1"/>
                </a:solidFill>
                <a:uFill>
                  <a:solidFill>
                    <a:srgbClr val="000000"/>
                  </a:solidFill>
                </a:uFill>
                <a:latin typeface="Source Sans Pro Light"/>
                <a:ea typeface="Source Sans Pro Light"/>
              </a:rPr>
              <a:t>Panevėžys</a:t>
            </a:r>
            <a:r>
              <a:rPr lang="en-US" dirty="0">
                <a:solidFill>
                  <a:schemeClr val="bg1"/>
                </a:solidFill>
                <a:uFill>
                  <a:solidFill>
                    <a:srgbClr val="000000"/>
                  </a:solidFill>
                </a:uFill>
                <a:latin typeface="Source Sans Pro Light"/>
                <a:ea typeface="Source Sans Pro Light"/>
              </a:rPr>
              <a:t> line, from 0+500 km to 96+900 km – approximately 7 individual contracts); </a:t>
            </a:r>
          </a:p>
          <a:p>
            <a:pPr algn="just"/>
            <a:endParaRPr lang="en-US" dirty="0">
              <a:solidFill>
                <a:schemeClr val="bg1"/>
              </a:solidFill>
              <a:uFill>
                <a:solidFill>
                  <a:srgbClr val="000000"/>
                </a:solidFill>
              </a:uFill>
              <a:latin typeface="Source Sans Pro Light"/>
              <a:ea typeface="Source Sans Pro Light"/>
            </a:endParaRPr>
          </a:p>
          <a:p>
            <a:pPr algn="just"/>
            <a:r>
              <a:rPr lang="en-US" dirty="0">
                <a:solidFill>
                  <a:schemeClr val="bg1"/>
                </a:solidFill>
                <a:uFill>
                  <a:solidFill>
                    <a:srgbClr val="000000"/>
                  </a:solidFill>
                </a:uFill>
                <a:latin typeface="Source Sans Pro Light"/>
                <a:ea typeface="Source Sans Pro Light"/>
              </a:rPr>
              <a:t>•      Track upper construction installation (section from 0+500 km to 58+400 km); </a:t>
            </a:r>
          </a:p>
          <a:p>
            <a:pPr algn="just"/>
            <a:endParaRPr lang="en-US" dirty="0">
              <a:solidFill>
                <a:schemeClr val="bg1"/>
              </a:solidFill>
              <a:uFill>
                <a:solidFill>
                  <a:srgbClr val="000000"/>
                </a:solidFill>
              </a:uFill>
              <a:latin typeface="Source Sans Pro Light"/>
              <a:ea typeface="Source Sans Pro Light"/>
            </a:endParaRPr>
          </a:p>
          <a:p>
            <a:r>
              <a:rPr lang="en-US" dirty="0">
                <a:solidFill>
                  <a:schemeClr val="bg1"/>
                </a:solidFill>
                <a:uFill>
                  <a:solidFill>
                    <a:srgbClr val="000000"/>
                  </a:solidFill>
                </a:uFill>
                <a:latin typeface="Source Sans Pro Light"/>
                <a:ea typeface="Source Sans Pro Light"/>
              </a:rPr>
              <a:t>•      Bridge over </a:t>
            </a:r>
            <a:r>
              <a:rPr lang="en-US" dirty="0" err="1">
                <a:solidFill>
                  <a:schemeClr val="bg1"/>
                </a:solidFill>
                <a:uFill>
                  <a:solidFill>
                    <a:srgbClr val="000000"/>
                  </a:solidFill>
                </a:uFill>
                <a:latin typeface="Source Sans Pro Light"/>
                <a:ea typeface="Source Sans Pro Light"/>
              </a:rPr>
              <a:t>Neris</a:t>
            </a:r>
            <a:r>
              <a:rPr lang="en-US" dirty="0">
                <a:solidFill>
                  <a:schemeClr val="bg1"/>
                </a:solidFill>
                <a:uFill>
                  <a:solidFill>
                    <a:srgbClr val="000000"/>
                  </a:solidFill>
                </a:uFill>
                <a:latin typeface="Source Sans Pro Light"/>
                <a:ea typeface="Source Sans Pro Light"/>
              </a:rPr>
              <a:t> river construction (section from 19+510 km to 21+010 km). </a:t>
            </a:r>
          </a:p>
          <a:p>
            <a:pPr marL="285750" indent="-285750">
              <a:buFont typeface="Arial" panose="020B0604020202020204" pitchFamily="34" charset="0"/>
              <a:buChar char="•"/>
            </a:pPr>
            <a:endParaRPr lang="en-US" dirty="0">
              <a:solidFill>
                <a:schemeClr val="bg1"/>
              </a:solidFill>
              <a:uFill>
                <a:solidFill>
                  <a:srgbClr val="000000"/>
                </a:solidFill>
              </a:uFill>
              <a:latin typeface="Source Sans Pro Light"/>
              <a:ea typeface="Source Sans Pro Light"/>
            </a:endParaRPr>
          </a:p>
        </p:txBody>
      </p:sp>
      <p:sp>
        <p:nvSpPr>
          <p:cNvPr id="10" name="TextBox 9">
            <a:extLst>
              <a:ext uri="{FF2B5EF4-FFF2-40B4-BE49-F238E27FC236}">
                <a16:creationId xmlns:a16="http://schemas.microsoft.com/office/drawing/2014/main" id="{7F059F30-B096-4F3F-82E3-A16F5DEDC65A}"/>
              </a:ext>
            </a:extLst>
          </p:cNvPr>
          <p:cNvSpPr txBox="1"/>
          <p:nvPr/>
        </p:nvSpPr>
        <p:spPr>
          <a:xfrm>
            <a:off x="6464533" y="2413220"/>
            <a:ext cx="4774968" cy="369332"/>
          </a:xfrm>
          <a:prstGeom prst="rect">
            <a:avLst/>
          </a:prstGeom>
          <a:noFill/>
          <a:ln cap="rnd">
            <a:solidFill>
              <a:schemeClr val="bg1"/>
            </a:solidFill>
          </a:ln>
          <a:effectLst/>
        </p:spPr>
        <p:txBody>
          <a:bodyPr wrap="square" rtlCol="0">
            <a:spAutoFit/>
          </a:bodyPr>
          <a:lstStyle/>
          <a:p>
            <a:pPr algn="ctr"/>
            <a:r>
              <a:rPr lang="en-US" b="1" dirty="0">
                <a:solidFill>
                  <a:schemeClr val="bg1"/>
                </a:solidFill>
                <a:uFill>
                  <a:solidFill>
                    <a:srgbClr val="000000"/>
                  </a:solidFill>
                </a:uFill>
                <a:latin typeface="Source Sans Pro Light"/>
                <a:ea typeface="Source Sans Pro Light"/>
                <a:sym typeface="Source Sans Pro Light"/>
              </a:rPr>
              <a:t>Overall purchase price – 0,5 </a:t>
            </a:r>
            <a:r>
              <a:rPr lang="en-US" b="1" dirty="0" err="1">
                <a:solidFill>
                  <a:schemeClr val="bg1"/>
                </a:solidFill>
                <a:uFill>
                  <a:solidFill>
                    <a:srgbClr val="000000"/>
                  </a:solidFill>
                </a:uFill>
                <a:latin typeface="Source Sans Pro Light"/>
                <a:ea typeface="Source Sans Pro Light"/>
                <a:sym typeface="Source Sans Pro Light"/>
              </a:rPr>
              <a:t>mlrd</a:t>
            </a:r>
            <a:r>
              <a:rPr lang="en-US" b="1" dirty="0">
                <a:solidFill>
                  <a:schemeClr val="bg1"/>
                </a:solidFill>
                <a:uFill>
                  <a:solidFill>
                    <a:srgbClr val="000000"/>
                  </a:solidFill>
                </a:uFill>
                <a:latin typeface="Source Sans Pro Light"/>
                <a:ea typeface="Source Sans Pro Light"/>
                <a:sym typeface="Source Sans Pro Light"/>
              </a:rPr>
              <a:t>. Eur.</a:t>
            </a:r>
          </a:p>
        </p:txBody>
      </p:sp>
    </p:spTree>
    <p:extLst>
      <p:ext uri="{BB962C8B-B14F-4D97-AF65-F5344CB8AC3E}">
        <p14:creationId xmlns:p14="http://schemas.microsoft.com/office/powerpoint/2010/main" val="293790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73"/>
            <a:ext cx="2123268" cy="5842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10" name="Rectangle 3"/>
          <p:cNvSpPr txBox="1"/>
          <p:nvPr/>
        </p:nvSpPr>
        <p:spPr>
          <a:xfrm>
            <a:off x="3615753" y="405251"/>
            <a:ext cx="4957937" cy="62407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a:ea typeface="Source Sans Pro"/>
              </a:rPr>
              <a:t>Project deadlines</a:t>
            </a:r>
          </a:p>
        </p:txBody>
      </p:sp>
      <p:sp>
        <p:nvSpPr>
          <p:cNvPr id="102" name="Line"/>
          <p:cNvSpPr/>
          <p:nvPr/>
        </p:nvSpPr>
        <p:spPr>
          <a:xfrm>
            <a:off x="515939" y="4944878"/>
            <a:ext cx="11412850" cy="0"/>
          </a:xfrm>
          <a:prstGeom prst="line">
            <a:avLst/>
          </a:prstGeom>
          <a:ln w="25400" cap="rnd">
            <a:solidFill>
              <a:srgbClr val="528DC4"/>
            </a:solidFill>
            <a:custDash>
              <a:ds d="100000" sp="200000"/>
            </a:custDash>
          </a:ln>
        </p:spPr>
        <p:txBody>
          <a:bodyPr lIns="45718" tIns="45718" rIns="45718" bIns="45718"/>
          <a:lstStyle/>
          <a:p>
            <a:endParaRPr lang="en-US" dirty="0"/>
          </a:p>
        </p:txBody>
      </p:sp>
      <p:sp>
        <p:nvSpPr>
          <p:cNvPr id="103" name="Line"/>
          <p:cNvSpPr/>
          <p:nvPr/>
        </p:nvSpPr>
        <p:spPr>
          <a:xfrm>
            <a:off x="544259" y="3422780"/>
            <a:ext cx="11384530" cy="0"/>
          </a:xfrm>
          <a:prstGeom prst="line">
            <a:avLst/>
          </a:prstGeom>
          <a:ln w="25400" cap="rnd">
            <a:solidFill>
              <a:srgbClr val="528DC4"/>
            </a:solidFill>
            <a:custDash>
              <a:ds d="100000" sp="200000"/>
            </a:custDash>
          </a:ln>
        </p:spPr>
        <p:txBody>
          <a:bodyPr lIns="45718" tIns="45718" rIns="45718" bIns="45718"/>
          <a:lstStyle/>
          <a:p>
            <a:endParaRPr lang="en-US" dirty="0"/>
          </a:p>
        </p:txBody>
      </p:sp>
      <p:pic>
        <p:nvPicPr>
          <p:cNvPr id="44" name="Imagen 6">
            <a:extLst>
              <a:ext uri="{FF2B5EF4-FFF2-40B4-BE49-F238E27FC236}">
                <a16:creationId xmlns:a16="http://schemas.microsoft.com/office/drawing/2014/main" id="{1791E1F2-2C55-444A-93F0-7888FCD67C9B}"/>
              </a:ext>
            </a:extLst>
          </p:cNvPr>
          <p:cNvPicPr>
            <a:picLocks noChangeAspect="1"/>
          </p:cNvPicPr>
          <p:nvPr/>
        </p:nvPicPr>
        <p:blipFill>
          <a:blip r:embed="rId6"/>
          <a:stretch>
            <a:fillRect/>
          </a:stretch>
        </p:blipFill>
        <p:spPr>
          <a:xfrm>
            <a:off x="269246" y="2191468"/>
            <a:ext cx="2451370" cy="4188547"/>
          </a:xfrm>
          <a:prstGeom prst="rect">
            <a:avLst/>
          </a:prstGeom>
          <a:ln>
            <a:noFill/>
          </a:ln>
          <a:effectLst>
            <a:outerShdw blurRad="50800" dist="50800" dir="8220000" algn="ctr" rotWithShape="0">
              <a:schemeClr val="bg1"/>
            </a:outerShdw>
            <a:reflection blurRad="12700" stA="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 name="Obraz 1">
            <a:extLst>
              <a:ext uri="{FF2B5EF4-FFF2-40B4-BE49-F238E27FC236}">
                <a16:creationId xmlns:a16="http://schemas.microsoft.com/office/drawing/2014/main" id="{40E1F281-1200-4FE5-8DFD-122EEDEE31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00920" y="2319255"/>
            <a:ext cx="2446821" cy="4176000"/>
          </a:xfrm>
          <a:prstGeom prst="rect">
            <a:avLst/>
          </a:prstGeom>
          <a:ln>
            <a:noFill/>
          </a:ln>
          <a:effectLst>
            <a:outerShdw blurRad="50800" dist="50800" dir="2580000" algn="ctr" rotWithShape="0">
              <a:schemeClr val="bg1"/>
            </a:outerShdw>
            <a:reflection blurRad="12700" stA="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 name="Paveikslėlis 3">
            <a:extLst>
              <a:ext uri="{FF2B5EF4-FFF2-40B4-BE49-F238E27FC236}">
                <a16:creationId xmlns:a16="http://schemas.microsoft.com/office/drawing/2014/main" id="{EFC39BCC-11AE-4250-8F00-79EB4D65B915}"/>
              </a:ext>
            </a:extLst>
          </p:cNvPr>
          <p:cNvPicPr>
            <a:picLocks noChangeAspect="1"/>
          </p:cNvPicPr>
          <p:nvPr/>
        </p:nvPicPr>
        <p:blipFill rotWithShape="1">
          <a:blip r:embed="rId8"/>
          <a:srcRect l="-16172" t="-47085" r="-29643" b="-6409"/>
          <a:stretch/>
        </p:blipFill>
        <p:spPr>
          <a:xfrm>
            <a:off x="2630076" y="2433003"/>
            <a:ext cx="6664751" cy="3954362"/>
          </a:xfrm>
          <a:prstGeom prst="rect">
            <a:avLst/>
          </a:prstGeom>
          <a:gradFill flip="none" rotWithShape="1">
            <a:gsLst>
              <a:gs pos="100000">
                <a:schemeClr val="accent6">
                  <a:lumMod val="5000"/>
                  <a:lumOff val="95000"/>
                </a:schemeClr>
              </a:gs>
              <a:gs pos="0">
                <a:schemeClr val="accent6">
                  <a:lumMod val="45000"/>
                  <a:lumOff val="55000"/>
                </a:schemeClr>
              </a:gs>
              <a:gs pos="7000">
                <a:schemeClr val="accent6">
                  <a:lumMod val="45000"/>
                  <a:lumOff val="55000"/>
                </a:schemeClr>
              </a:gs>
              <a:gs pos="100000">
                <a:schemeClr val="accent6">
                  <a:lumMod val="30000"/>
                  <a:lumOff val="70000"/>
                </a:schemeClr>
              </a:gs>
            </a:gsLst>
            <a:lin ang="5400000" scaled="1"/>
            <a:tileRect/>
          </a:gradFill>
          <a:effectLst>
            <a:softEdge rad="31750"/>
          </a:effectLst>
        </p:spPr>
      </p:pic>
      <p:cxnSp>
        <p:nvCxnSpPr>
          <p:cNvPr id="6" name="Straight Connector 5">
            <a:extLst>
              <a:ext uri="{FF2B5EF4-FFF2-40B4-BE49-F238E27FC236}">
                <a16:creationId xmlns:a16="http://schemas.microsoft.com/office/drawing/2014/main" id="{63D4986C-9ED3-42BE-A9CD-C3A19495D67A}"/>
              </a:ext>
            </a:extLst>
          </p:cNvPr>
          <p:cNvCxnSpPr>
            <a:cxnSpLocks/>
          </p:cNvCxnSpPr>
          <p:nvPr/>
        </p:nvCxnSpPr>
        <p:spPr>
          <a:xfrm>
            <a:off x="4260916" y="4104121"/>
            <a:ext cx="732791" cy="331537"/>
          </a:xfrm>
          <a:prstGeom prst="line">
            <a:avLst/>
          </a:prstGeom>
          <a:ln w="38100" cap="rnd">
            <a:solidFill>
              <a:srgbClr val="92D050"/>
            </a:solidFill>
            <a:round/>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140AD573-7DC9-45A0-B1D6-46E2160F2252}"/>
              </a:ext>
            </a:extLst>
          </p:cNvPr>
          <p:cNvCxnSpPr>
            <a:cxnSpLocks/>
          </p:cNvCxnSpPr>
          <p:nvPr/>
        </p:nvCxnSpPr>
        <p:spPr>
          <a:xfrm flipH="1">
            <a:off x="4993707" y="4323417"/>
            <a:ext cx="162755" cy="113238"/>
          </a:xfrm>
          <a:prstGeom prst="line">
            <a:avLst/>
          </a:prstGeom>
          <a:ln w="38100" cap="rnd">
            <a:solidFill>
              <a:srgbClr val="92D050"/>
            </a:solidFill>
            <a:roun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6401893C-2619-4247-859D-7589D26B6C17}"/>
              </a:ext>
            </a:extLst>
          </p:cNvPr>
          <p:cNvCxnSpPr>
            <a:cxnSpLocks/>
          </p:cNvCxnSpPr>
          <p:nvPr/>
        </p:nvCxnSpPr>
        <p:spPr>
          <a:xfrm>
            <a:off x="3772159" y="4392311"/>
            <a:ext cx="686334" cy="820384"/>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02AC8121-5FC9-4B81-9E4D-97A4B76870F8}"/>
              </a:ext>
            </a:extLst>
          </p:cNvPr>
          <p:cNvCxnSpPr>
            <a:cxnSpLocks/>
          </p:cNvCxnSpPr>
          <p:nvPr/>
        </p:nvCxnSpPr>
        <p:spPr>
          <a:xfrm flipH="1">
            <a:off x="4458494" y="4614809"/>
            <a:ext cx="697968" cy="601427"/>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E89CA6C6-32EF-4C8A-A980-CAA3C7149509}"/>
              </a:ext>
            </a:extLst>
          </p:cNvPr>
          <p:cNvCxnSpPr>
            <a:cxnSpLocks/>
          </p:cNvCxnSpPr>
          <p:nvPr/>
        </p:nvCxnSpPr>
        <p:spPr>
          <a:xfrm flipH="1">
            <a:off x="5156462" y="4598976"/>
            <a:ext cx="232326" cy="15648"/>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3E0A6AF9-7A51-4A40-AB7C-BDDC45CB1E7F}"/>
              </a:ext>
            </a:extLst>
          </p:cNvPr>
          <p:cNvCxnSpPr>
            <a:cxnSpLocks/>
          </p:cNvCxnSpPr>
          <p:nvPr/>
        </p:nvCxnSpPr>
        <p:spPr>
          <a:xfrm flipH="1">
            <a:off x="5515152" y="4675559"/>
            <a:ext cx="1180848" cy="113100"/>
          </a:xfrm>
          <a:prstGeom prst="line">
            <a:avLst/>
          </a:prstGeom>
          <a:ln w="38100" cap="rnd">
            <a:solidFill>
              <a:srgbClr val="FF0000"/>
            </a:solidFill>
            <a:roun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AC747ABD-480E-40DE-9472-28542D5ACE86}"/>
              </a:ext>
            </a:extLst>
          </p:cNvPr>
          <p:cNvCxnSpPr>
            <a:cxnSpLocks/>
          </p:cNvCxnSpPr>
          <p:nvPr/>
        </p:nvCxnSpPr>
        <p:spPr>
          <a:xfrm>
            <a:off x="4458493" y="5216236"/>
            <a:ext cx="281249" cy="367491"/>
          </a:xfrm>
          <a:prstGeom prst="line">
            <a:avLst/>
          </a:prstGeom>
          <a:ln w="38100" cap="rnd">
            <a:solidFill>
              <a:srgbClr val="FF0000"/>
            </a:solidFill>
            <a:round/>
          </a:ln>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514552CC-A98E-48BB-9967-C7F82896B948}"/>
              </a:ext>
            </a:extLst>
          </p:cNvPr>
          <p:cNvCxnSpPr>
            <a:cxnSpLocks/>
          </p:cNvCxnSpPr>
          <p:nvPr/>
        </p:nvCxnSpPr>
        <p:spPr>
          <a:xfrm flipH="1">
            <a:off x="4739743" y="4792778"/>
            <a:ext cx="775409" cy="790949"/>
          </a:xfrm>
          <a:prstGeom prst="line">
            <a:avLst/>
          </a:prstGeom>
          <a:ln w="38100" cap="rnd">
            <a:solidFill>
              <a:srgbClr val="FF0000"/>
            </a:solidFill>
            <a:round/>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C46757A8-C3C4-4E2A-AAA3-D335FA172945}"/>
              </a:ext>
            </a:extLst>
          </p:cNvPr>
          <p:cNvCxnSpPr>
            <a:cxnSpLocks/>
          </p:cNvCxnSpPr>
          <p:nvPr/>
        </p:nvCxnSpPr>
        <p:spPr>
          <a:xfrm flipH="1">
            <a:off x="5156462" y="4319298"/>
            <a:ext cx="116162" cy="4119"/>
          </a:xfrm>
          <a:prstGeom prst="line">
            <a:avLst/>
          </a:prstGeom>
          <a:ln w="38100" cap="rnd">
            <a:solidFill>
              <a:srgbClr val="92D050"/>
            </a:solidFill>
            <a:round/>
          </a:ln>
        </p:spPr>
        <p:style>
          <a:lnRef idx="3">
            <a:schemeClr val="dk1"/>
          </a:lnRef>
          <a:fillRef idx="0">
            <a:schemeClr val="dk1"/>
          </a:fillRef>
          <a:effectRef idx="2">
            <a:schemeClr val="dk1"/>
          </a:effectRef>
          <a:fontRef idx="minor">
            <a:schemeClr val="tx1"/>
          </a:fontRef>
        </p:style>
      </p:cxnSp>
      <p:cxnSp>
        <p:nvCxnSpPr>
          <p:cNvPr id="72" name="Straight Connector 71">
            <a:extLst>
              <a:ext uri="{FF2B5EF4-FFF2-40B4-BE49-F238E27FC236}">
                <a16:creationId xmlns:a16="http://schemas.microsoft.com/office/drawing/2014/main" id="{4AF159F9-4116-4D07-8711-4B0EBF9E9CA6}"/>
              </a:ext>
            </a:extLst>
          </p:cNvPr>
          <p:cNvCxnSpPr>
            <a:cxnSpLocks/>
          </p:cNvCxnSpPr>
          <p:nvPr/>
        </p:nvCxnSpPr>
        <p:spPr>
          <a:xfrm flipH="1">
            <a:off x="6118035" y="4523178"/>
            <a:ext cx="50458" cy="0"/>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5C68CC53-03A0-43CF-A0CA-F60B0D653272}"/>
              </a:ext>
            </a:extLst>
          </p:cNvPr>
          <p:cNvCxnSpPr>
            <a:cxnSpLocks/>
          </p:cNvCxnSpPr>
          <p:nvPr/>
        </p:nvCxnSpPr>
        <p:spPr>
          <a:xfrm flipH="1">
            <a:off x="6172935" y="3041990"/>
            <a:ext cx="861691" cy="1481188"/>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cxnSp>
        <p:nvCxnSpPr>
          <p:cNvPr id="78" name="Straight Connector 77">
            <a:extLst>
              <a:ext uri="{FF2B5EF4-FFF2-40B4-BE49-F238E27FC236}">
                <a16:creationId xmlns:a16="http://schemas.microsoft.com/office/drawing/2014/main" id="{A3D71440-2739-4312-9F34-9281A14FA958}"/>
              </a:ext>
            </a:extLst>
          </p:cNvPr>
          <p:cNvCxnSpPr>
            <a:cxnSpLocks/>
          </p:cNvCxnSpPr>
          <p:nvPr/>
        </p:nvCxnSpPr>
        <p:spPr>
          <a:xfrm flipH="1">
            <a:off x="6706097" y="4098933"/>
            <a:ext cx="342233" cy="572507"/>
          </a:xfrm>
          <a:prstGeom prst="line">
            <a:avLst/>
          </a:prstGeom>
          <a:ln w="38100" cap="rnd">
            <a:solidFill>
              <a:srgbClr val="FF0000"/>
            </a:solidFill>
            <a:round/>
          </a:ln>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574EE2C1-790E-4767-9932-881869065B36}"/>
              </a:ext>
            </a:extLst>
          </p:cNvPr>
          <p:cNvCxnSpPr>
            <a:cxnSpLocks/>
          </p:cNvCxnSpPr>
          <p:nvPr/>
        </p:nvCxnSpPr>
        <p:spPr>
          <a:xfrm flipH="1">
            <a:off x="5682720" y="3592989"/>
            <a:ext cx="279732" cy="528021"/>
          </a:xfrm>
          <a:prstGeom prst="line">
            <a:avLst/>
          </a:prstGeom>
          <a:ln w="38100" cap="rnd">
            <a:solidFill>
              <a:srgbClr val="92D050"/>
            </a:solidFill>
            <a:round/>
          </a:ln>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CB71A484-89F0-4CC1-AFCB-0DDAC1906B3B}"/>
              </a:ext>
            </a:extLst>
          </p:cNvPr>
          <p:cNvCxnSpPr>
            <a:cxnSpLocks/>
          </p:cNvCxnSpPr>
          <p:nvPr/>
        </p:nvCxnSpPr>
        <p:spPr>
          <a:xfrm flipH="1">
            <a:off x="2720618" y="3040490"/>
            <a:ext cx="4314008" cy="0"/>
          </a:xfrm>
          <a:prstGeom prst="line">
            <a:avLst/>
          </a:prstGeom>
          <a:ln w="38100" cap="rnd">
            <a:solidFill>
              <a:srgbClr val="FFFF00"/>
            </a:solidFill>
            <a:round/>
          </a:ln>
        </p:spPr>
        <p:style>
          <a:lnRef idx="3">
            <a:schemeClr val="dk1"/>
          </a:lnRef>
          <a:fillRef idx="0">
            <a:schemeClr val="dk1"/>
          </a:fillRef>
          <a:effectRef idx="2">
            <a:schemeClr val="dk1"/>
          </a:effectRef>
          <a:fontRef idx="minor">
            <a:schemeClr val="tx1"/>
          </a:fontRef>
        </p:style>
      </p:cxnSp>
      <p:sp>
        <p:nvSpPr>
          <p:cNvPr id="112" name="Rectangle 111">
            <a:extLst>
              <a:ext uri="{FF2B5EF4-FFF2-40B4-BE49-F238E27FC236}">
                <a16:creationId xmlns:a16="http://schemas.microsoft.com/office/drawing/2014/main" id="{B9923BB8-0E27-4102-9FE4-2628901CEA41}"/>
              </a:ext>
            </a:extLst>
          </p:cNvPr>
          <p:cNvSpPr/>
          <p:nvPr/>
        </p:nvSpPr>
        <p:spPr>
          <a:xfrm>
            <a:off x="2630077" y="2487992"/>
            <a:ext cx="6027862" cy="553998"/>
          </a:xfrm>
          <a:prstGeom prst="rect">
            <a:avLst/>
          </a:prstGeom>
        </p:spPr>
        <p:txBody>
          <a:bodyPr wrap="square">
            <a:spAutoFit/>
          </a:bodyPr>
          <a:lstStyle/>
          <a:p>
            <a:r>
              <a:rPr lang="en-US" sz="1000" dirty="0">
                <a:solidFill>
                  <a:srgbClr val="0F4877"/>
                </a:solidFill>
                <a:uFill>
                  <a:solidFill>
                    <a:srgbClr val="000000"/>
                  </a:solidFill>
                </a:uFill>
                <a:latin typeface="Source Sans Pro Light"/>
                <a:ea typeface="Source Sans Pro Light"/>
              </a:rPr>
              <a:t>New embankment for 1435 mm gauge railway doubletrack with railroad structures construction up to 65+900 km. Due date – 2022/12/31.</a:t>
            </a:r>
          </a:p>
          <a:p>
            <a:r>
              <a:rPr lang="en-US" sz="1000" dirty="0">
                <a:solidFill>
                  <a:srgbClr val="0F4877"/>
                </a:solidFill>
                <a:uFill>
                  <a:solidFill>
                    <a:srgbClr val="000000"/>
                  </a:solidFill>
                </a:uFill>
                <a:latin typeface="Source Sans Pro Light"/>
                <a:ea typeface="Source Sans Pro Light"/>
              </a:rPr>
              <a:t>Access roads construction up to 65+900 km. Bridge over </a:t>
            </a:r>
            <a:r>
              <a:rPr lang="en-US" sz="1000" dirty="0" err="1">
                <a:solidFill>
                  <a:srgbClr val="0F4877"/>
                </a:solidFill>
                <a:uFill>
                  <a:solidFill>
                    <a:srgbClr val="000000"/>
                  </a:solidFill>
                </a:uFill>
                <a:latin typeface="Source Sans Pro Light"/>
                <a:ea typeface="Source Sans Pro Light"/>
              </a:rPr>
              <a:t>Neris</a:t>
            </a:r>
            <a:r>
              <a:rPr lang="en-US" sz="1000" dirty="0">
                <a:solidFill>
                  <a:srgbClr val="0F4877"/>
                </a:solidFill>
                <a:uFill>
                  <a:solidFill>
                    <a:srgbClr val="000000"/>
                  </a:solidFill>
                </a:uFill>
                <a:latin typeface="Source Sans Pro Light"/>
                <a:ea typeface="Source Sans Pro Light"/>
              </a:rPr>
              <a:t> river construction. Due date – 2023/12/31.</a:t>
            </a:r>
            <a:endParaRPr lang="en-US" sz="1000" dirty="0">
              <a:solidFill>
                <a:srgbClr val="0F4877"/>
              </a:solidFill>
            </a:endParaRPr>
          </a:p>
        </p:txBody>
      </p:sp>
      <p:sp>
        <p:nvSpPr>
          <p:cNvPr id="120" name="Rectangle 119">
            <a:extLst>
              <a:ext uri="{FF2B5EF4-FFF2-40B4-BE49-F238E27FC236}">
                <a16:creationId xmlns:a16="http://schemas.microsoft.com/office/drawing/2014/main" id="{DD49FE11-5BDB-4994-90F0-452C9EBDDC49}"/>
              </a:ext>
            </a:extLst>
          </p:cNvPr>
          <p:cNvSpPr/>
          <p:nvPr/>
        </p:nvSpPr>
        <p:spPr>
          <a:xfrm>
            <a:off x="7017685" y="3230518"/>
            <a:ext cx="2219147" cy="861774"/>
          </a:xfrm>
          <a:prstGeom prst="rect">
            <a:avLst/>
          </a:prstGeom>
        </p:spPr>
        <p:txBody>
          <a:bodyPr wrap="square">
            <a:spAutoFit/>
          </a:bodyPr>
          <a:lstStyle/>
          <a:p>
            <a:r>
              <a:rPr lang="en-US" sz="1000" dirty="0">
                <a:solidFill>
                  <a:srgbClr val="0F4877"/>
                </a:solidFill>
                <a:uFill>
                  <a:solidFill>
                    <a:srgbClr val="000000"/>
                  </a:solidFill>
                </a:uFill>
                <a:latin typeface="Source Sans Pro Light"/>
                <a:ea typeface="Source Sans Pro Light"/>
              </a:rPr>
              <a:t>New embankment for 1435 mm gauge railway doubletrack with railroad structures and access roads construction up to 96+900 km. Due date – 2023/12/31.</a:t>
            </a:r>
          </a:p>
        </p:txBody>
      </p:sp>
      <p:cxnSp>
        <p:nvCxnSpPr>
          <p:cNvPr id="94" name="Straight Connector 93">
            <a:extLst>
              <a:ext uri="{FF2B5EF4-FFF2-40B4-BE49-F238E27FC236}">
                <a16:creationId xmlns:a16="http://schemas.microsoft.com/office/drawing/2014/main" id="{693BECBA-FB69-4D39-9AF3-0B8434762DB6}"/>
              </a:ext>
            </a:extLst>
          </p:cNvPr>
          <p:cNvCxnSpPr>
            <a:cxnSpLocks/>
          </p:cNvCxnSpPr>
          <p:nvPr/>
        </p:nvCxnSpPr>
        <p:spPr>
          <a:xfrm flipH="1">
            <a:off x="7048330" y="4101719"/>
            <a:ext cx="2152590" cy="0"/>
          </a:xfrm>
          <a:prstGeom prst="line">
            <a:avLst/>
          </a:prstGeom>
          <a:ln w="38100" cap="rnd">
            <a:solidFill>
              <a:srgbClr val="FF0000"/>
            </a:solidFill>
            <a:round/>
          </a:ln>
        </p:spPr>
        <p:style>
          <a:lnRef idx="3">
            <a:schemeClr val="dk1"/>
          </a:lnRef>
          <a:fillRef idx="0">
            <a:schemeClr val="dk1"/>
          </a:fillRef>
          <a:effectRef idx="2">
            <a:schemeClr val="dk1"/>
          </a:effectRef>
          <a:fontRef idx="minor">
            <a:schemeClr val="tx1"/>
          </a:fontRef>
        </p:style>
      </p:cxnSp>
      <p:cxnSp>
        <p:nvCxnSpPr>
          <p:cNvPr id="122" name="Straight Connector 121">
            <a:extLst>
              <a:ext uri="{FF2B5EF4-FFF2-40B4-BE49-F238E27FC236}">
                <a16:creationId xmlns:a16="http://schemas.microsoft.com/office/drawing/2014/main" id="{D452199B-9F81-40BE-90FA-83ED31E3C1AC}"/>
              </a:ext>
            </a:extLst>
          </p:cNvPr>
          <p:cNvCxnSpPr>
            <a:cxnSpLocks/>
          </p:cNvCxnSpPr>
          <p:nvPr/>
        </p:nvCxnSpPr>
        <p:spPr>
          <a:xfrm flipH="1">
            <a:off x="2720616" y="3589888"/>
            <a:ext cx="3241836" cy="0"/>
          </a:xfrm>
          <a:prstGeom prst="line">
            <a:avLst/>
          </a:prstGeom>
          <a:ln w="38100" cap="rnd">
            <a:solidFill>
              <a:schemeClr val="accent1"/>
            </a:solidFill>
            <a:round/>
          </a:ln>
        </p:spPr>
        <p:style>
          <a:lnRef idx="3">
            <a:schemeClr val="dk1"/>
          </a:lnRef>
          <a:fillRef idx="0">
            <a:schemeClr val="dk1"/>
          </a:fillRef>
          <a:effectRef idx="2">
            <a:schemeClr val="dk1"/>
          </a:effectRef>
          <a:fontRef idx="minor">
            <a:schemeClr val="tx1"/>
          </a:fontRef>
        </p:style>
      </p:cxnSp>
      <p:sp>
        <p:nvSpPr>
          <p:cNvPr id="126" name="Rectangle 125">
            <a:extLst>
              <a:ext uri="{FF2B5EF4-FFF2-40B4-BE49-F238E27FC236}">
                <a16:creationId xmlns:a16="http://schemas.microsoft.com/office/drawing/2014/main" id="{A9110DD5-DA49-4480-966A-45D16C4E9BA5}"/>
              </a:ext>
            </a:extLst>
          </p:cNvPr>
          <p:cNvSpPr/>
          <p:nvPr/>
        </p:nvSpPr>
        <p:spPr>
          <a:xfrm>
            <a:off x="2630075" y="3187046"/>
            <a:ext cx="3698855" cy="400110"/>
          </a:xfrm>
          <a:prstGeom prst="rect">
            <a:avLst/>
          </a:prstGeom>
        </p:spPr>
        <p:txBody>
          <a:bodyPr wrap="square">
            <a:spAutoFit/>
          </a:bodyPr>
          <a:lstStyle/>
          <a:p>
            <a:r>
              <a:rPr lang="en-US" sz="1000" dirty="0">
                <a:solidFill>
                  <a:srgbClr val="0F4877"/>
                </a:solidFill>
                <a:uFill>
                  <a:solidFill>
                    <a:srgbClr val="000000"/>
                  </a:solidFill>
                </a:uFill>
                <a:latin typeface="Source Sans Pro Light"/>
                <a:ea typeface="Source Sans Pro Light"/>
              </a:rPr>
              <a:t>Track upper construction installation up to 58+400 km. Due date – 2023/12/31.</a:t>
            </a:r>
          </a:p>
        </p:txBody>
      </p:sp>
    </p:spTree>
    <p:extLst>
      <p:ext uri="{BB962C8B-B14F-4D97-AF65-F5344CB8AC3E}">
        <p14:creationId xmlns:p14="http://schemas.microsoft.com/office/powerpoint/2010/main" val="234599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A2086D-6E0E-4AE9-9622-9213FB6D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26" name="Rectangle 3">
            <a:extLst>
              <a:ext uri="{FF2B5EF4-FFF2-40B4-BE49-F238E27FC236}">
                <a16:creationId xmlns:a16="http://schemas.microsoft.com/office/drawing/2014/main" id="{1B3931BA-4E98-492E-98D4-E6A2EABF57EC}"/>
              </a:ext>
            </a:extLst>
          </p:cNvPr>
          <p:cNvSpPr txBox="1"/>
          <p:nvPr/>
        </p:nvSpPr>
        <p:spPr>
          <a:xfrm>
            <a:off x="2806992" y="206053"/>
            <a:ext cx="6575460" cy="113703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panose="020B0503030403020204" pitchFamily="34" charset="0"/>
                <a:ea typeface="Source Sans Pro" panose="020B0503030403020204" pitchFamily="34" charset="0"/>
                <a:cs typeface="Proxima Nova" charset="0"/>
              </a:rPr>
              <a:t>Suppliers Pre-Qualification (PQ) </a:t>
            </a:r>
          </a:p>
        </p:txBody>
      </p:sp>
      <p:pic>
        <p:nvPicPr>
          <p:cNvPr id="27" name="Picture 26">
            <a:extLst>
              <a:ext uri="{FF2B5EF4-FFF2-40B4-BE49-F238E27FC236}">
                <a16:creationId xmlns:a16="http://schemas.microsoft.com/office/drawing/2014/main" id="{4A25F432-939E-4167-8A0D-62C24458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1073"/>
            <a:ext cx="2123268" cy="584281"/>
          </a:xfrm>
          <a:prstGeom prst="rect">
            <a:avLst/>
          </a:prstGeom>
        </p:spPr>
      </p:pic>
      <p:pic>
        <p:nvPicPr>
          <p:cNvPr id="28" name="Picture 27">
            <a:extLst>
              <a:ext uri="{FF2B5EF4-FFF2-40B4-BE49-F238E27FC236}">
                <a16:creationId xmlns:a16="http://schemas.microsoft.com/office/drawing/2014/main" id="{F4E5E7EA-275A-4436-9EC6-C711F1B6B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sp>
        <p:nvSpPr>
          <p:cNvPr id="29" name="TextBox 28">
            <a:extLst>
              <a:ext uri="{FF2B5EF4-FFF2-40B4-BE49-F238E27FC236}">
                <a16:creationId xmlns:a16="http://schemas.microsoft.com/office/drawing/2014/main" id="{7D8699EF-4F5D-41FF-B536-4664A6BEBB41}"/>
              </a:ext>
            </a:extLst>
          </p:cNvPr>
          <p:cNvSpPr txBox="1"/>
          <p:nvPr/>
        </p:nvSpPr>
        <p:spPr>
          <a:xfrm>
            <a:off x="440178" y="2327694"/>
            <a:ext cx="10837091" cy="1200329"/>
          </a:xfrm>
          <a:prstGeom prst="rect">
            <a:avLst/>
          </a:prstGeom>
          <a:noFill/>
        </p:spPr>
        <p:txBody>
          <a:bodyPr wrap="square" rtlCol="0" anchor="t">
            <a:spAutoFit/>
          </a:bodyPr>
          <a:lstStyle/>
          <a:p>
            <a:r>
              <a:rPr lang="en-US" b="1" dirty="0">
                <a:solidFill>
                  <a:schemeClr val="bg1"/>
                </a:solidFill>
                <a:uFill>
                  <a:solidFill>
                    <a:srgbClr val="000000"/>
                  </a:solidFill>
                </a:uFill>
                <a:latin typeface="Source Sans Pro Light"/>
                <a:ea typeface="Source Sans Pro Light"/>
                <a:sym typeface="Source Sans Pro Light"/>
              </a:rPr>
              <a:t>	Suppliers complete a standard Pre-Qualification (PQ). All suppliers who meet and pass the exclusion and </a:t>
            </a:r>
            <a:r>
              <a:rPr lang="en-US" b="1" dirty="0" err="1">
                <a:solidFill>
                  <a:schemeClr val="bg1"/>
                </a:solidFill>
                <a:uFill>
                  <a:solidFill>
                    <a:srgbClr val="000000"/>
                  </a:solidFill>
                </a:uFill>
                <a:latin typeface="Source Sans Pro Light"/>
                <a:ea typeface="Source Sans Pro Light"/>
                <a:sym typeface="Source Sans Pro Light"/>
              </a:rPr>
              <a:t>seletion</a:t>
            </a:r>
            <a:r>
              <a:rPr lang="en-US" b="1" dirty="0">
                <a:solidFill>
                  <a:schemeClr val="bg1"/>
                </a:solidFill>
                <a:uFill>
                  <a:solidFill>
                    <a:srgbClr val="000000"/>
                  </a:solidFill>
                </a:uFill>
                <a:latin typeface="Source Sans Pro Light"/>
                <a:ea typeface="Source Sans Pro Light"/>
                <a:sym typeface="Source Sans Pro Light"/>
              </a:rPr>
              <a:t> criteria (see annexes: </a:t>
            </a:r>
            <a:r>
              <a:rPr lang="en-US" b="1" dirty="0" err="1">
                <a:solidFill>
                  <a:schemeClr val="bg1"/>
                </a:solidFill>
                <a:uFill>
                  <a:solidFill>
                    <a:srgbClr val="000000"/>
                  </a:solidFill>
                </a:uFill>
                <a:latin typeface="Source Sans Pro Light"/>
                <a:ea typeface="Source Sans Pro Light"/>
                <a:sym typeface="Source Sans Pro Light"/>
              </a:rPr>
              <a:t>Kvalifikaciniai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reikalavimai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sankasos</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ir</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statinių</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statybai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Kvalifikaciniai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reikalavimai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Neries</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tilto</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statybai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Kvalifikaciniai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reikalavimai</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viršutinės</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kelio</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konstrukcijos</a:t>
            </a:r>
            <a:r>
              <a:rPr lang="en-US" b="1" dirty="0">
                <a:solidFill>
                  <a:schemeClr val="bg1"/>
                </a:solidFill>
                <a:uFill>
                  <a:solidFill>
                    <a:srgbClr val="000000"/>
                  </a:solidFill>
                </a:uFill>
                <a:latin typeface="Source Sans Pro Light"/>
                <a:ea typeface="Source Sans Pro Light"/>
                <a:sym typeface="Source Sans Pro Light"/>
              </a:rPr>
              <a:t> </a:t>
            </a:r>
            <a:r>
              <a:rPr lang="en-US" b="1" dirty="0" err="1">
                <a:solidFill>
                  <a:schemeClr val="bg1"/>
                </a:solidFill>
                <a:uFill>
                  <a:solidFill>
                    <a:srgbClr val="000000"/>
                  </a:solidFill>
                </a:uFill>
                <a:latin typeface="Source Sans Pro Light"/>
                <a:ea typeface="Source Sans Pro Light"/>
                <a:sym typeface="Source Sans Pro Light"/>
              </a:rPr>
              <a:t>įrengimui</a:t>
            </a:r>
            <a:r>
              <a:rPr lang="en-US" b="1" dirty="0">
                <a:solidFill>
                  <a:schemeClr val="bg1"/>
                </a:solidFill>
                <a:uFill>
                  <a:solidFill>
                    <a:srgbClr val="000000"/>
                  </a:solidFill>
                </a:uFill>
                <a:latin typeface="Source Sans Pro Light"/>
                <a:ea typeface="Source Sans Pro Light"/>
                <a:sym typeface="Source Sans Pro Light"/>
              </a:rPr>
              <a:t>) within the PQ to be admitted to the DPS. </a:t>
            </a:r>
            <a:endParaRPr lang="en-US" dirty="0">
              <a:solidFill>
                <a:schemeClr val="bg1"/>
              </a:solidFill>
              <a:cs typeface="Arial"/>
            </a:endParaRPr>
          </a:p>
        </p:txBody>
      </p:sp>
      <p:sp>
        <p:nvSpPr>
          <p:cNvPr id="32" name="TextBox 31">
            <a:extLst>
              <a:ext uri="{FF2B5EF4-FFF2-40B4-BE49-F238E27FC236}">
                <a16:creationId xmlns:a16="http://schemas.microsoft.com/office/drawing/2014/main" id="{44990CF0-2383-43B7-A29D-DF189F040B10}"/>
              </a:ext>
            </a:extLst>
          </p:cNvPr>
          <p:cNvSpPr txBox="1"/>
          <p:nvPr/>
        </p:nvSpPr>
        <p:spPr>
          <a:xfrm>
            <a:off x="2949980" y="6089237"/>
            <a:ext cx="11494614" cy="369332"/>
          </a:xfrm>
          <a:prstGeom prst="rect">
            <a:avLst/>
          </a:prstGeom>
          <a:noFill/>
        </p:spPr>
        <p:txBody>
          <a:bodyPr wrap="square" rtlCol="0" anchor="t">
            <a:spAutoFit/>
          </a:bodyPr>
          <a:lstStyle/>
          <a:p>
            <a:r>
              <a:rPr lang="en-US" b="1" dirty="0">
                <a:solidFill>
                  <a:schemeClr val="bg1"/>
                </a:solidFill>
                <a:uFill>
                  <a:solidFill>
                    <a:srgbClr val="000000"/>
                  </a:solidFill>
                </a:uFill>
                <a:latin typeface="Source Sans Pro Light"/>
                <a:ea typeface="Source Sans Pro Light"/>
                <a:sym typeface="Source Sans Pro Light"/>
              </a:rPr>
              <a:t>* </a:t>
            </a:r>
            <a:r>
              <a:rPr lang="en-US" b="1" dirty="0">
                <a:solidFill>
                  <a:schemeClr val="bg1"/>
                </a:solidFill>
                <a:uFill>
                  <a:solidFill>
                    <a:srgbClr val="000000"/>
                  </a:solidFill>
                </a:uFill>
                <a:latin typeface="Source Sans Pro Light"/>
                <a:ea typeface="Source Sans Pro Light"/>
                <a:hlinkClick r:id="rId6">
                  <a:extLst>
                    <a:ext uri="{A12FA001-AC4F-418D-AE19-62706E023703}">
                      <ahyp:hlinkClr xmlns:ahyp="http://schemas.microsoft.com/office/drawing/2018/hyperlinkcolor" val="tx"/>
                    </a:ext>
                  </a:extLst>
                </a:hlinkClick>
              </a:rPr>
              <a:t>http://www.railbaltica.org/procurement/procurement-regulation-supplier-qualification/</a:t>
            </a:r>
            <a:r>
              <a:rPr lang="en-US" b="1" dirty="0">
                <a:solidFill>
                  <a:schemeClr val="bg1"/>
                </a:solidFill>
                <a:uFill>
                  <a:solidFill>
                    <a:srgbClr val="000000"/>
                  </a:solidFill>
                </a:uFill>
                <a:latin typeface="Source Sans Pro Light"/>
                <a:ea typeface="Source Sans Pro Light"/>
                <a:sym typeface="Source Sans Pro Light"/>
              </a:rPr>
              <a:t>.</a:t>
            </a:r>
            <a:endParaRPr lang="en-US" b="1" dirty="0">
              <a:solidFill>
                <a:schemeClr val="bg1"/>
              </a:solidFill>
              <a:uFill>
                <a:solidFill>
                  <a:srgbClr val="000000"/>
                </a:solidFill>
              </a:uFill>
              <a:latin typeface="Source Sans Pro Light"/>
              <a:ea typeface="Source Sans Pro Light"/>
            </a:endParaRPr>
          </a:p>
        </p:txBody>
      </p:sp>
      <p:pic>
        <p:nvPicPr>
          <p:cNvPr id="2" name="Picture 1">
            <a:extLst>
              <a:ext uri="{FF2B5EF4-FFF2-40B4-BE49-F238E27FC236}">
                <a16:creationId xmlns:a16="http://schemas.microsoft.com/office/drawing/2014/main" id="{92CD85D4-1246-4510-93DE-EC05F666D837}"/>
              </a:ext>
            </a:extLst>
          </p:cNvPr>
          <p:cNvPicPr>
            <a:picLocks noChangeAspect="1"/>
          </p:cNvPicPr>
          <p:nvPr/>
        </p:nvPicPr>
        <p:blipFill>
          <a:blip r:embed="rId7"/>
          <a:stretch>
            <a:fillRect/>
          </a:stretch>
        </p:blipFill>
        <p:spPr>
          <a:xfrm>
            <a:off x="5571241" y="3349770"/>
            <a:ext cx="5706028" cy="2642678"/>
          </a:xfrm>
          <a:prstGeom prst="rect">
            <a:avLst/>
          </a:prstGeom>
          <a:effectLst>
            <a:softEdge rad="31750"/>
          </a:effectLst>
        </p:spPr>
      </p:pic>
      <p:sp>
        <p:nvSpPr>
          <p:cNvPr id="4" name="Rectangle 3">
            <a:extLst>
              <a:ext uri="{FF2B5EF4-FFF2-40B4-BE49-F238E27FC236}">
                <a16:creationId xmlns:a16="http://schemas.microsoft.com/office/drawing/2014/main" id="{52C39ADE-57E9-41C1-8315-A94D61AB14EB}"/>
              </a:ext>
            </a:extLst>
          </p:cNvPr>
          <p:cNvSpPr/>
          <p:nvPr/>
        </p:nvSpPr>
        <p:spPr>
          <a:xfrm>
            <a:off x="440178" y="3470780"/>
            <a:ext cx="5159338" cy="1200329"/>
          </a:xfrm>
          <a:prstGeom prst="rect">
            <a:avLst/>
          </a:prstGeom>
        </p:spPr>
        <p:txBody>
          <a:bodyPr wrap="square">
            <a:spAutoFit/>
          </a:bodyPr>
          <a:lstStyle/>
          <a:p>
            <a:r>
              <a:rPr lang="en-US" b="1" dirty="0">
                <a:solidFill>
                  <a:schemeClr val="bg1"/>
                </a:solidFill>
                <a:uFill>
                  <a:solidFill>
                    <a:srgbClr val="000000"/>
                  </a:solidFill>
                </a:uFill>
                <a:latin typeface="Source Sans Pro Light"/>
                <a:ea typeface="Source Sans Pro Light"/>
                <a:sym typeface="Source Sans Pro Light"/>
              </a:rPr>
              <a:t>	Qualification is based on Minimum Set of Requirements for Suppliers*</a:t>
            </a:r>
          </a:p>
          <a:p>
            <a:r>
              <a:rPr lang="en-US" b="1" dirty="0">
                <a:solidFill>
                  <a:schemeClr val="bg1"/>
                </a:solidFill>
                <a:uFill>
                  <a:solidFill>
                    <a:srgbClr val="000000"/>
                  </a:solidFill>
                </a:uFill>
                <a:latin typeface="Source Sans Pro Light"/>
                <a:ea typeface="Source Sans Pro Light"/>
                <a:sym typeface="Source Sans Pro Light"/>
              </a:rPr>
              <a:t>(see Common-procurement-standards-and-guidelines_appendix2.pdf).</a:t>
            </a:r>
            <a:endParaRPr lang="en-US" dirty="0"/>
          </a:p>
        </p:txBody>
      </p:sp>
    </p:spTree>
    <p:extLst>
      <p:ext uri="{BB962C8B-B14F-4D97-AF65-F5344CB8AC3E}">
        <p14:creationId xmlns:p14="http://schemas.microsoft.com/office/powerpoint/2010/main" val="139403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A2086D-6E0E-4AE9-9622-9213FB6D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26" name="Rectangle 3">
            <a:extLst>
              <a:ext uri="{FF2B5EF4-FFF2-40B4-BE49-F238E27FC236}">
                <a16:creationId xmlns:a16="http://schemas.microsoft.com/office/drawing/2014/main" id="{1B3931BA-4E98-492E-98D4-E6A2EABF57EC}"/>
              </a:ext>
            </a:extLst>
          </p:cNvPr>
          <p:cNvSpPr txBox="1"/>
          <p:nvPr/>
        </p:nvSpPr>
        <p:spPr>
          <a:xfrm>
            <a:off x="2806992" y="206053"/>
            <a:ext cx="6575460" cy="113703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a:ea typeface="Source Sans Pro"/>
                <a:cs typeface="Proxima Nova" charset="0"/>
              </a:rPr>
              <a:t>Supplier‘s proposal evaluation</a:t>
            </a:r>
            <a:endParaRPr lang="en-US" sz="4400" dirty="0">
              <a:latin typeface="Source Sans Pro" panose="020B0503030403020204" pitchFamily="34" charset="0"/>
              <a:ea typeface="Source Sans Pro" panose="020B0503030403020204" pitchFamily="34" charset="0"/>
              <a:cs typeface="Proxima Nova" charset="0"/>
            </a:endParaRPr>
          </a:p>
        </p:txBody>
      </p:sp>
      <p:pic>
        <p:nvPicPr>
          <p:cNvPr id="27" name="Picture 26">
            <a:extLst>
              <a:ext uri="{FF2B5EF4-FFF2-40B4-BE49-F238E27FC236}">
                <a16:creationId xmlns:a16="http://schemas.microsoft.com/office/drawing/2014/main" id="{4A25F432-939E-4167-8A0D-62C24458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1073"/>
            <a:ext cx="2123268" cy="584281"/>
          </a:xfrm>
          <a:prstGeom prst="rect">
            <a:avLst/>
          </a:prstGeom>
        </p:spPr>
      </p:pic>
      <p:pic>
        <p:nvPicPr>
          <p:cNvPr id="28" name="Picture 27">
            <a:extLst>
              <a:ext uri="{FF2B5EF4-FFF2-40B4-BE49-F238E27FC236}">
                <a16:creationId xmlns:a16="http://schemas.microsoft.com/office/drawing/2014/main" id="{F4E5E7EA-275A-4436-9EC6-C711F1B6B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sp>
        <p:nvSpPr>
          <p:cNvPr id="29" name="TextBox 28">
            <a:extLst>
              <a:ext uri="{FF2B5EF4-FFF2-40B4-BE49-F238E27FC236}">
                <a16:creationId xmlns:a16="http://schemas.microsoft.com/office/drawing/2014/main" id="{7D8699EF-4F5D-41FF-B536-4664A6BEBB41}"/>
              </a:ext>
            </a:extLst>
          </p:cNvPr>
          <p:cNvSpPr txBox="1"/>
          <p:nvPr/>
        </p:nvSpPr>
        <p:spPr>
          <a:xfrm>
            <a:off x="103887" y="2365457"/>
            <a:ext cx="8732000" cy="646331"/>
          </a:xfrm>
          <a:prstGeom prst="rect">
            <a:avLst/>
          </a:prstGeom>
          <a:noFill/>
        </p:spPr>
        <p:txBody>
          <a:bodyPr wrap="square" rtlCol="0">
            <a:spAutoFit/>
          </a:bodyPr>
          <a:lstStyle/>
          <a:p>
            <a:pPr algn="ctr"/>
            <a:r>
              <a:rPr lang="en-US" b="1" dirty="0">
                <a:solidFill>
                  <a:schemeClr val="bg1"/>
                </a:solidFill>
                <a:uFill>
                  <a:solidFill>
                    <a:srgbClr val="000000"/>
                  </a:solidFill>
                </a:uFill>
                <a:latin typeface="Source Sans Pro Light"/>
                <a:ea typeface="Source Sans Pro Light"/>
                <a:sym typeface="Source Sans Pro Light"/>
              </a:rPr>
              <a:t>Buyer, respecting past Projects experience and lessons learned, is  intending to set the Multi-criteria evaluation (MCE) in order to achieve best service in terms of  price/quality balance.</a:t>
            </a:r>
          </a:p>
        </p:txBody>
      </p:sp>
      <p:sp>
        <p:nvSpPr>
          <p:cNvPr id="9" name="TextBox 8">
            <a:extLst>
              <a:ext uri="{FF2B5EF4-FFF2-40B4-BE49-F238E27FC236}">
                <a16:creationId xmlns:a16="http://schemas.microsoft.com/office/drawing/2014/main" id="{8467B5CF-EB85-45A8-95E2-888E5FFDA865}"/>
              </a:ext>
            </a:extLst>
          </p:cNvPr>
          <p:cNvSpPr txBox="1"/>
          <p:nvPr/>
        </p:nvSpPr>
        <p:spPr>
          <a:xfrm>
            <a:off x="181898" y="3307976"/>
            <a:ext cx="10459208" cy="2862322"/>
          </a:xfrm>
          <a:prstGeom prst="rect">
            <a:avLst/>
          </a:prstGeom>
          <a:noFill/>
        </p:spPr>
        <p:txBody>
          <a:bodyPr wrap="square" rtlCol="0" anchor="t">
            <a:spAutoFit/>
          </a:bodyPr>
          <a:lstStyle/>
          <a:p>
            <a:r>
              <a:rPr lang="en-US" b="1" dirty="0">
                <a:solidFill>
                  <a:schemeClr val="bg1"/>
                </a:solidFill>
                <a:uFill>
                  <a:solidFill>
                    <a:srgbClr val="000000"/>
                  </a:solidFill>
                </a:uFill>
                <a:latin typeface="Source Sans Pro Light"/>
                <a:ea typeface="Source Sans Pro Light"/>
                <a:sym typeface="Source Sans Pro Light"/>
              </a:rPr>
              <a:t>Supplier‘s proposal components and weights:</a:t>
            </a:r>
          </a:p>
          <a:p>
            <a:pPr marL="285750" indent="-285750" defTabSz="925513">
              <a:buFont typeface="Arial" panose="020B0604020202020204" pitchFamily="34" charset="0"/>
              <a:buChar char="•"/>
            </a:pPr>
            <a:r>
              <a:rPr lang="en-US" b="1" dirty="0">
                <a:solidFill>
                  <a:schemeClr val="bg1"/>
                </a:solidFill>
                <a:uFill>
                  <a:solidFill>
                    <a:srgbClr val="000000"/>
                  </a:solidFill>
                </a:uFill>
                <a:latin typeface="Source Sans Pro Light"/>
                <a:ea typeface="Source Sans Pro Light"/>
              </a:rPr>
              <a:t>Price					        – 80%</a:t>
            </a:r>
          </a:p>
          <a:p>
            <a:pPr marL="285750" indent="-285750">
              <a:buFont typeface="Arial" panose="020B0604020202020204" pitchFamily="34" charset="0"/>
              <a:buChar char="•"/>
            </a:pPr>
            <a:r>
              <a:rPr lang="en-US" b="1" dirty="0">
                <a:solidFill>
                  <a:schemeClr val="bg1"/>
                </a:solidFill>
                <a:uFill>
                  <a:solidFill>
                    <a:srgbClr val="000000"/>
                  </a:solidFill>
                </a:uFill>
                <a:latin typeface="Source Sans Pro Light"/>
                <a:ea typeface="Source Sans Pro Light"/>
              </a:rPr>
              <a:t>Time scheduling				         – 15%</a:t>
            </a:r>
          </a:p>
          <a:p>
            <a:pPr indent="358775">
              <a:tabLst>
                <a:tab pos="0" algn="l"/>
              </a:tabLst>
            </a:pPr>
            <a:r>
              <a:rPr lang="en-US" sz="1200" b="1" dirty="0">
                <a:solidFill>
                  <a:schemeClr val="bg1"/>
                </a:solidFill>
                <a:uFill>
                  <a:solidFill>
                    <a:srgbClr val="000000"/>
                  </a:solidFill>
                </a:uFill>
                <a:latin typeface="Source Sans Pro Light"/>
                <a:ea typeface="Source Sans Pro Light"/>
              </a:rPr>
              <a:t>The Suppliers ability to  evaluate  process duration dependence to assigned resources will be  awarded. Supplier aiming to maximum score must present it‘s exemplary  (or successfully implemented Project) time schedule, which should contain sequential workflow tasks with assigned logical dependencies, where task durations  are defined by assigned resource productivity which is justified by Supplier. Maximum score– 3 points.</a:t>
            </a:r>
          </a:p>
          <a:p>
            <a:pPr indent="358775">
              <a:tabLst>
                <a:tab pos="0" algn="l"/>
              </a:tabLst>
            </a:pPr>
            <a:r>
              <a:rPr lang="en-US" sz="1200" b="1" dirty="0">
                <a:solidFill>
                  <a:schemeClr val="bg1"/>
                </a:solidFill>
                <a:uFill>
                  <a:solidFill>
                    <a:srgbClr val="000000"/>
                  </a:solidFill>
                </a:uFill>
                <a:latin typeface="Source Sans Pro Light"/>
                <a:ea typeface="Source Sans Pro Light"/>
              </a:rPr>
              <a:t>Supplier, committed, to install and use a digital working time on site account system (for employees and heavy machinery)  will be awarded with extra 3 points.</a:t>
            </a:r>
          </a:p>
          <a:p>
            <a:pPr marL="285750" indent="-285750">
              <a:buFont typeface="Arial" panose="020B0604020202020204" pitchFamily="34" charset="0"/>
              <a:buChar char="•"/>
            </a:pPr>
            <a:r>
              <a:rPr lang="en-US" b="1" dirty="0">
                <a:solidFill>
                  <a:schemeClr val="bg1"/>
                </a:solidFill>
                <a:uFill>
                  <a:solidFill>
                    <a:srgbClr val="000000"/>
                  </a:solidFill>
                </a:uFill>
                <a:latin typeface="Source Sans Pro Light"/>
                <a:ea typeface="Source Sans Pro Light"/>
              </a:rPr>
              <a:t>Employee experience (BIM Project management)    –    5% </a:t>
            </a:r>
          </a:p>
          <a:p>
            <a:pPr lvl="0" indent="358775">
              <a:tabLst>
                <a:tab pos="0" algn="l"/>
              </a:tabLst>
            </a:pPr>
            <a:r>
              <a:rPr lang="en-US" sz="1200" b="1" dirty="0">
                <a:solidFill>
                  <a:prstClr val="white"/>
                </a:solidFill>
                <a:uFill>
                  <a:solidFill>
                    <a:srgbClr val="000000"/>
                  </a:solidFill>
                </a:uFill>
                <a:latin typeface="Source Sans Pro Light"/>
                <a:ea typeface="Source Sans Pro Light"/>
              </a:rPr>
              <a:t>Buyer will award with a maximum  score Supplier, who will provide a BIM project specialist, coordinator or manager  with experience in BIM Project preparation, implementation or asset management in at least 5 Projects in 10 past years.</a:t>
            </a:r>
          </a:p>
          <a:p>
            <a:pPr indent="358775"/>
            <a:endParaRPr lang="en-US" sz="1200" b="1" dirty="0">
              <a:uFill>
                <a:solidFill>
                  <a:srgbClr val="000000"/>
                </a:solidFill>
              </a:uFill>
              <a:latin typeface="Source Sans Pro Light"/>
              <a:ea typeface="Source Sans Pro Light"/>
            </a:endParaRPr>
          </a:p>
          <a:p>
            <a:pPr indent="358775"/>
            <a:endParaRPr lang="en-US" sz="1200" b="1" dirty="0">
              <a:solidFill>
                <a:srgbClr val="000000"/>
              </a:solidFill>
              <a:uFill>
                <a:solidFill>
                  <a:srgbClr val="000000"/>
                </a:solidFill>
              </a:uFill>
              <a:latin typeface="Source Sans Pro Light"/>
              <a:ea typeface="Source Sans Pro Light"/>
            </a:endParaRPr>
          </a:p>
          <a:p>
            <a:pPr algn="r"/>
            <a:r>
              <a:rPr lang="en-US" sz="1200" b="1" u="sng" dirty="0">
                <a:solidFill>
                  <a:schemeClr val="bg1"/>
                </a:solidFill>
                <a:uFill>
                  <a:solidFill>
                    <a:srgbClr val="000000"/>
                  </a:solidFill>
                </a:uFill>
                <a:latin typeface="Source Sans Pro Light"/>
                <a:ea typeface="Source Sans Pro Light"/>
              </a:rPr>
              <a:t>More in  details - Consulting on MCE.pdf</a:t>
            </a:r>
          </a:p>
        </p:txBody>
      </p:sp>
    </p:spTree>
    <p:extLst>
      <p:ext uri="{BB962C8B-B14F-4D97-AF65-F5344CB8AC3E}">
        <p14:creationId xmlns:p14="http://schemas.microsoft.com/office/powerpoint/2010/main" val="243269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A2086D-6E0E-4AE9-9622-9213FB6DF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 y="865552"/>
            <a:ext cx="12192000" cy="1574800"/>
          </a:xfrm>
          <a:prstGeom prst="rect">
            <a:avLst/>
          </a:prstGeom>
        </p:spPr>
      </p:pic>
      <p:sp>
        <p:nvSpPr>
          <p:cNvPr id="26" name="Rectangle 3">
            <a:extLst>
              <a:ext uri="{FF2B5EF4-FFF2-40B4-BE49-F238E27FC236}">
                <a16:creationId xmlns:a16="http://schemas.microsoft.com/office/drawing/2014/main" id="{1B3931BA-4E98-492E-98D4-E6A2EABF57EC}"/>
              </a:ext>
            </a:extLst>
          </p:cNvPr>
          <p:cNvSpPr txBox="1"/>
          <p:nvPr/>
        </p:nvSpPr>
        <p:spPr>
          <a:xfrm>
            <a:off x="2806992" y="466295"/>
            <a:ext cx="6575460" cy="62407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lnSpc>
                <a:spcPts val="6000"/>
              </a:lnSpc>
              <a:defRPr sz="6000" b="1">
                <a:solidFill>
                  <a:srgbClr val="FFFFFF"/>
                </a:solidFill>
                <a:latin typeface="Proxima Nova Black"/>
                <a:ea typeface="Proxima Nova Black"/>
                <a:cs typeface="Proxima Nova Black"/>
                <a:sym typeface="Proxima Nova Black"/>
              </a:defRPr>
            </a:lvl1pPr>
          </a:lstStyle>
          <a:p>
            <a:pPr>
              <a:lnSpc>
                <a:spcPts val="4000"/>
              </a:lnSpc>
            </a:pPr>
            <a:r>
              <a:rPr lang="en-US" sz="4400" dirty="0">
                <a:latin typeface="Source Sans Pro"/>
                <a:ea typeface="Source Sans Pro"/>
                <a:cs typeface="Proxima Nova" charset="0"/>
              </a:rPr>
              <a:t>Construction Contract</a:t>
            </a:r>
            <a:endParaRPr lang="en-US" sz="4400" dirty="0">
              <a:latin typeface="Source Sans Pro" panose="020B0503030403020204" pitchFamily="34" charset="0"/>
              <a:ea typeface="Source Sans Pro" panose="020B0503030403020204" pitchFamily="34" charset="0"/>
              <a:cs typeface="Proxima Nova" charset="0"/>
            </a:endParaRPr>
          </a:p>
        </p:txBody>
      </p:sp>
      <p:pic>
        <p:nvPicPr>
          <p:cNvPr id="27" name="Picture 26">
            <a:extLst>
              <a:ext uri="{FF2B5EF4-FFF2-40B4-BE49-F238E27FC236}">
                <a16:creationId xmlns:a16="http://schemas.microsoft.com/office/drawing/2014/main" id="{4A25F432-939E-4167-8A0D-62C24458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1073"/>
            <a:ext cx="2123268" cy="584281"/>
          </a:xfrm>
          <a:prstGeom prst="rect">
            <a:avLst/>
          </a:prstGeom>
        </p:spPr>
      </p:pic>
      <p:pic>
        <p:nvPicPr>
          <p:cNvPr id="28" name="Picture 27">
            <a:extLst>
              <a:ext uri="{FF2B5EF4-FFF2-40B4-BE49-F238E27FC236}">
                <a16:creationId xmlns:a16="http://schemas.microsoft.com/office/drawing/2014/main" id="{F4E5E7EA-275A-4436-9EC6-C711F1B6B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3059"/>
            <a:ext cx="1425597" cy="692295"/>
          </a:xfrm>
          <a:prstGeom prst="rect">
            <a:avLst/>
          </a:prstGeom>
        </p:spPr>
      </p:pic>
      <p:sp>
        <p:nvSpPr>
          <p:cNvPr id="29" name="TextBox 28">
            <a:extLst>
              <a:ext uri="{FF2B5EF4-FFF2-40B4-BE49-F238E27FC236}">
                <a16:creationId xmlns:a16="http://schemas.microsoft.com/office/drawing/2014/main" id="{7D8699EF-4F5D-41FF-B536-4664A6BEBB41}"/>
              </a:ext>
            </a:extLst>
          </p:cNvPr>
          <p:cNvSpPr txBox="1"/>
          <p:nvPr/>
        </p:nvSpPr>
        <p:spPr>
          <a:xfrm>
            <a:off x="80081" y="2176186"/>
            <a:ext cx="8406260" cy="923330"/>
          </a:xfrm>
          <a:prstGeom prst="rect">
            <a:avLst/>
          </a:prstGeom>
          <a:noFill/>
        </p:spPr>
        <p:txBody>
          <a:bodyPr wrap="square" rtlCol="0">
            <a:spAutoFit/>
          </a:bodyPr>
          <a:lstStyle/>
          <a:p>
            <a:r>
              <a:rPr lang="en-US" b="1" dirty="0">
                <a:solidFill>
                  <a:schemeClr val="bg1"/>
                </a:solidFill>
                <a:uFill>
                  <a:solidFill>
                    <a:srgbClr val="000000"/>
                  </a:solidFill>
                </a:uFill>
                <a:latin typeface="Source Sans Pro Light"/>
                <a:ea typeface="Source Sans Pro Light"/>
                <a:sym typeface="Source Sans Pro Light"/>
              </a:rPr>
              <a:t>	Buyer will sign the Contract with the Winner, based on Red FIDIC book (second edition, 2009). The template of Particular Conditions is added to the consultation document</a:t>
            </a:r>
            <a:r>
              <a:rPr lang="lt-LT" b="1" dirty="0">
                <a:solidFill>
                  <a:schemeClr val="bg1"/>
                </a:solidFill>
                <a:uFill>
                  <a:solidFill>
                    <a:srgbClr val="000000"/>
                  </a:solidFill>
                </a:uFill>
                <a:latin typeface="Source Sans Pro Light"/>
                <a:ea typeface="Source Sans Pro Light"/>
                <a:sym typeface="Source Sans Pro Light"/>
              </a:rPr>
              <a:t>s</a:t>
            </a:r>
            <a:r>
              <a:rPr lang="en-US" b="1" dirty="0">
                <a:solidFill>
                  <a:schemeClr val="bg1"/>
                </a:solidFill>
                <a:uFill>
                  <a:solidFill>
                    <a:srgbClr val="000000"/>
                  </a:solidFill>
                </a:uFill>
                <a:latin typeface="Source Sans Pro Light"/>
                <a:ea typeface="Source Sans Pro Light"/>
                <a:sym typeface="Source Sans Pro Light"/>
              </a:rPr>
              <a:t>.</a:t>
            </a:r>
          </a:p>
        </p:txBody>
      </p:sp>
      <p:sp>
        <p:nvSpPr>
          <p:cNvPr id="8" name="Freeform: Shape 7">
            <a:extLst>
              <a:ext uri="{FF2B5EF4-FFF2-40B4-BE49-F238E27FC236}">
                <a16:creationId xmlns:a16="http://schemas.microsoft.com/office/drawing/2014/main" id="{B225C07E-E00E-4EF3-9B01-05C8002F1F46}"/>
              </a:ext>
            </a:extLst>
          </p:cNvPr>
          <p:cNvSpPr/>
          <p:nvPr/>
        </p:nvSpPr>
        <p:spPr>
          <a:xfrm>
            <a:off x="8486341" y="2443592"/>
            <a:ext cx="2786062" cy="3948113"/>
          </a:xfrm>
          <a:custGeom>
            <a:avLst/>
            <a:gdLst>
              <a:gd name="connsiteX0" fmla="*/ 0 w 2943225"/>
              <a:gd name="connsiteY0" fmla="*/ 509588 h 4129088"/>
              <a:gd name="connsiteX1" fmla="*/ 2428875 w 2943225"/>
              <a:gd name="connsiteY1" fmla="*/ 0 h 4129088"/>
              <a:gd name="connsiteX2" fmla="*/ 2552700 w 2943225"/>
              <a:gd name="connsiteY2" fmla="*/ 71438 h 4129088"/>
              <a:gd name="connsiteX3" fmla="*/ 2814638 w 2943225"/>
              <a:gd name="connsiteY3" fmla="*/ 119063 h 4129088"/>
              <a:gd name="connsiteX4" fmla="*/ 2943225 w 2943225"/>
              <a:gd name="connsiteY4" fmla="*/ 119063 h 4129088"/>
              <a:gd name="connsiteX5" fmla="*/ 2728913 w 2943225"/>
              <a:gd name="connsiteY5" fmla="*/ 3495675 h 4129088"/>
              <a:gd name="connsiteX6" fmla="*/ 304800 w 2943225"/>
              <a:gd name="connsiteY6" fmla="*/ 4129088 h 4129088"/>
              <a:gd name="connsiteX7" fmla="*/ 176213 w 2943225"/>
              <a:gd name="connsiteY7" fmla="*/ 4033838 h 4129088"/>
              <a:gd name="connsiteX8" fmla="*/ 0 w 2943225"/>
              <a:gd name="connsiteY8" fmla="*/ 509588 h 412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5" h="4129088">
                <a:moveTo>
                  <a:pt x="0" y="509588"/>
                </a:moveTo>
                <a:lnTo>
                  <a:pt x="2428875" y="0"/>
                </a:lnTo>
                <a:lnTo>
                  <a:pt x="2552700" y="71438"/>
                </a:lnTo>
                <a:lnTo>
                  <a:pt x="2814638" y="119063"/>
                </a:lnTo>
                <a:lnTo>
                  <a:pt x="2943225" y="119063"/>
                </a:lnTo>
                <a:lnTo>
                  <a:pt x="2728913" y="3495675"/>
                </a:lnTo>
                <a:lnTo>
                  <a:pt x="304800" y="4129088"/>
                </a:lnTo>
                <a:lnTo>
                  <a:pt x="176213" y="4033838"/>
                </a:lnTo>
                <a:lnTo>
                  <a:pt x="0" y="509588"/>
                </a:lnTo>
                <a:close/>
              </a:path>
            </a:pathLst>
          </a:custGeom>
          <a:blipFill>
            <a:blip r:embed="rId6">
              <a:extLst>
                <a:ext uri="{BEBA8EAE-BF5A-486C-A8C5-ECC9F3942E4B}">
                  <a14:imgProps xmlns:a14="http://schemas.microsoft.com/office/drawing/2010/main">
                    <a14:imgLayer r:embed="rId7">
                      <a14:imgEffect>
                        <a14:artisticPlasticWrap/>
                      </a14:imgEffect>
                    </a14:imgLayer>
                  </a14:imgProps>
                </a:ext>
              </a:extLst>
            </a:blip>
            <a:stretch>
              <a:fillRect/>
            </a:stretch>
          </a:blipFill>
          <a:ln>
            <a:noFill/>
          </a:ln>
          <a:effectLst/>
          <a:scene3d>
            <a:camera prst="orthographicFront">
              <a:rot lat="0" lon="300002"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extBox 16">
            <a:extLst>
              <a:ext uri="{FF2B5EF4-FFF2-40B4-BE49-F238E27FC236}">
                <a16:creationId xmlns:a16="http://schemas.microsoft.com/office/drawing/2014/main" id="{50A59962-ACB9-4CED-AB3B-AD301D5C684C}"/>
              </a:ext>
            </a:extLst>
          </p:cNvPr>
          <p:cNvSpPr txBox="1"/>
          <p:nvPr/>
        </p:nvSpPr>
        <p:spPr>
          <a:xfrm>
            <a:off x="370161" y="3128752"/>
            <a:ext cx="7925428" cy="3416320"/>
          </a:xfrm>
          <a:prstGeom prst="rect">
            <a:avLst/>
          </a:prstGeom>
          <a:noFill/>
        </p:spPr>
        <p:txBody>
          <a:bodyPr wrap="square" rtlCol="0" anchor="t">
            <a:spAutoFit/>
          </a:bodyPr>
          <a:lstStyle/>
          <a:p>
            <a:r>
              <a:rPr lang="en-US" dirty="0">
                <a:solidFill>
                  <a:schemeClr val="bg1"/>
                </a:solidFill>
                <a:uFill>
                  <a:solidFill>
                    <a:srgbClr val="000000"/>
                  </a:solidFill>
                </a:uFill>
                <a:latin typeface="Source Sans Pro Light"/>
                <a:ea typeface="Source Sans Pro Light"/>
                <a:sym typeface="Source Sans Pro Light"/>
              </a:rPr>
              <a:t>Set out implementation terms:</a:t>
            </a:r>
          </a:p>
          <a:p>
            <a:endParaRPr lang="en-US" dirty="0">
              <a:solidFill>
                <a:schemeClr val="bg1"/>
              </a:solidFill>
              <a:uFill>
                <a:solidFill>
                  <a:srgbClr val="000000"/>
                </a:solidFill>
              </a:uFill>
              <a:latin typeface="Source Sans Pro Light"/>
              <a:ea typeface="Source Sans Pro Light"/>
            </a:endParaRPr>
          </a:p>
          <a:p>
            <a:pPr marL="285750" indent="-285750" algn="just">
              <a:buFont typeface="Arial"/>
              <a:buChar char="•"/>
            </a:pPr>
            <a:r>
              <a:rPr lang="en-US" dirty="0">
                <a:solidFill>
                  <a:schemeClr val="bg1"/>
                </a:solidFill>
                <a:uFill>
                  <a:solidFill>
                    <a:srgbClr val="000000"/>
                  </a:solidFill>
                </a:uFill>
                <a:latin typeface="Source Sans Pro Light"/>
                <a:ea typeface="Source Sans Pro Light"/>
              </a:rPr>
              <a:t>New embankment for 249 km/h 1435 mm gauge railway doubletrack with railroad structures and access roads construction (Kaunas – </a:t>
            </a:r>
            <a:r>
              <a:rPr lang="en-US" dirty="0" err="1">
                <a:solidFill>
                  <a:schemeClr val="bg1"/>
                </a:solidFill>
                <a:uFill>
                  <a:solidFill>
                    <a:srgbClr val="000000"/>
                  </a:solidFill>
                </a:uFill>
                <a:latin typeface="Source Sans Pro Light"/>
                <a:ea typeface="Source Sans Pro Light"/>
              </a:rPr>
              <a:t>Panevėžys</a:t>
            </a:r>
            <a:r>
              <a:rPr lang="en-US" dirty="0">
                <a:solidFill>
                  <a:schemeClr val="bg1"/>
                </a:solidFill>
                <a:uFill>
                  <a:solidFill>
                    <a:srgbClr val="000000"/>
                  </a:solidFill>
                </a:uFill>
                <a:latin typeface="Source Sans Pro Light"/>
                <a:ea typeface="Source Sans Pro Light"/>
              </a:rPr>
              <a:t> line, see slide „Project deadlines“ for more details)			 – </a:t>
            </a:r>
            <a:r>
              <a:rPr lang="en-US" b="1" dirty="0">
                <a:solidFill>
                  <a:schemeClr val="bg1"/>
                </a:solidFill>
                <a:uFill>
                  <a:solidFill>
                    <a:srgbClr val="000000"/>
                  </a:solidFill>
                </a:uFill>
                <a:latin typeface="Source Sans Pro Light"/>
                <a:ea typeface="Source Sans Pro Light"/>
              </a:rPr>
              <a:t>2022-12-31</a:t>
            </a:r>
            <a:r>
              <a:rPr lang="en-US" dirty="0">
                <a:solidFill>
                  <a:schemeClr val="bg1"/>
                </a:solidFill>
                <a:uFill>
                  <a:solidFill>
                    <a:srgbClr val="000000"/>
                  </a:solidFill>
                </a:uFill>
                <a:latin typeface="Source Sans Pro Light"/>
                <a:ea typeface="Source Sans Pro Light"/>
              </a:rPr>
              <a:t>; </a:t>
            </a:r>
          </a:p>
          <a:p>
            <a:pPr algn="just"/>
            <a:endParaRPr lang="en-US" dirty="0">
              <a:solidFill>
                <a:schemeClr val="bg1"/>
              </a:solidFill>
              <a:uFill>
                <a:solidFill>
                  <a:srgbClr val="000000"/>
                </a:solidFill>
              </a:uFill>
              <a:latin typeface="Source Sans Pro Light"/>
              <a:ea typeface="Source Sans Pro Light"/>
            </a:endParaRPr>
          </a:p>
          <a:p>
            <a:pPr algn="just"/>
            <a:r>
              <a:rPr lang="en-US" dirty="0">
                <a:solidFill>
                  <a:schemeClr val="bg1"/>
                </a:solidFill>
                <a:uFill>
                  <a:solidFill>
                    <a:srgbClr val="000000"/>
                  </a:solidFill>
                </a:uFill>
                <a:latin typeface="Source Sans Pro Light"/>
                <a:ea typeface="Source Sans Pro Light"/>
              </a:rPr>
              <a:t>•      Track upper construction installation (section from 0+500 km to 58+400 km)								 – </a:t>
            </a:r>
            <a:r>
              <a:rPr lang="en-US" b="1" dirty="0">
                <a:solidFill>
                  <a:schemeClr val="bg1"/>
                </a:solidFill>
                <a:uFill>
                  <a:solidFill>
                    <a:srgbClr val="000000"/>
                  </a:solidFill>
                </a:uFill>
                <a:latin typeface="Source Sans Pro Light"/>
                <a:ea typeface="Source Sans Pro Light"/>
              </a:rPr>
              <a:t>2023-12-31</a:t>
            </a:r>
            <a:r>
              <a:rPr lang="en-US" dirty="0">
                <a:solidFill>
                  <a:schemeClr val="bg1"/>
                </a:solidFill>
                <a:uFill>
                  <a:solidFill>
                    <a:srgbClr val="000000"/>
                  </a:solidFill>
                </a:uFill>
                <a:latin typeface="Source Sans Pro Light"/>
                <a:ea typeface="Source Sans Pro Light"/>
              </a:rPr>
              <a:t>; </a:t>
            </a:r>
          </a:p>
          <a:p>
            <a:pPr algn="just"/>
            <a:endParaRPr lang="en-US" dirty="0">
              <a:solidFill>
                <a:schemeClr val="bg1"/>
              </a:solidFill>
              <a:uFill>
                <a:solidFill>
                  <a:srgbClr val="000000"/>
                </a:solidFill>
              </a:uFill>
              <a:latin typeface="Source Sans Pro Light"/>
              <a:ea typeface="Source Sans Pro Light"/>
            </a:endParaRPr>
          </a:p>
          <a:p>
            <a:r>
              <a:rPr lang="en-US" dirty="0">
                <a:solidFill>
                  <a:schemeClr val="bg1"/>
                </a:solidFill>
                <a:uFill>
                  <a:solidFill>
                    <a:srgbClr val="000000"/>
                  </a:solidFill>
                </a:uFill>
                <a:latin typeface="Source Sans Pro Light"/>
                <a:ea typeface="Source Sans Pro Light"/>
              </a:rPr>
              <a:t>•      Bridge over </a:t>
            </a:r>
            <a:r>
              <a:rPr lang="en-US" dirty="0" err="1">
                <a:solidFill>
                  <a:schemeClr val="bg1"/>
                </a:solidFill>
                <a:uFill>
                  <a:solidFill>
                    <a:srgbClr val="000000"/>
                  </a:solidFill>
                </a:uFill>
                <a:latin typeface="Source Sans Pro Light"/>
                <a:ea typeface="Source Sans Pro Light"/>
              </a:rPr>
              <a:t>Neris</a:t>
            </a:r>
            <a:r>
              <a:rPr lang="en-US" dirty="0">
                <a:solidFill>
                  <a:schemeClr val="bg1"/>
                </a:solidFill>
                <a:uFill>
                  <a:solidFill>
                    <a:srgbClr val="000000"/>
                  </a:solidFill>
                </a:uFill>
                <a:latin typeface="Source Sans Pro Light"/>
                <a:ea typeface="Source Sans Pro Light"/>
              </a:rPr>
              <a:t> river construction (section from 19+510 km to 21+010 km)           							– </a:t>
            </a:r>
            <a:r>
              <a:rPr lang="en-US" b="1" dirty="0">
                <a:solidFill>
                  <a:schemeClr val="bg1"/>
                </a:solidFill>
                <a:uFill>
                  <a:solidFill>
                    <a:srgbClr val="000000"/>
                  </a:solidFill>
                </a:uFill>
                <a:latin typeface="Source Sans Pro Light"/>
                <a:ea typeface="Source Sans Pro Light"/>
              </a:rPr>
              <a:t>2023-12-31</a:t>
            </a:r>
            <a:r>
              <a:rPr lang="en-US" dirty="0">
                <a:solidFill>
                  <a:schemeClr val="bg1"/>
                </a:solidFill>
                <a:uFill>
                  <a:solidFill>
                    <a:srgbClr val="000000"/>
                  </a:solidFill>
                </a:uFill>
                <a:latin typeface="Source Sans Pro Light"/>
                <a:ea typeface="Source Sans Pro Light"/>
              </a:rPr>
              <a:t>. </a:t>
            </a:r>
          </a:p>
          <a:p>
            <a:pPr marL="285750" indent="-285750">
              <a:buFont typeface="Arial" panose="020B0604020202020204" pitchFamily="34" charset="0"/>
              <a:buChar char="•"/>
            </a:pPr>
            <a:endParaRPr lang="en-US" dirty="0">
              <a:solidFill>
                <a:schemeClr val="bg1"/>
              </a:solidFill>
              <a:uFill>
                <a:solidFill>
                  <a:srgbClr val="000000"/>
                </a:solidFill>
              </a:uFill>
              <a:latin typeface="Source Sans Pro Light"/>
              <a:ea typeface="Source Sans Pro Light"/>
            </a:endParaRPr>
          </a:p>
        </p:txBody>
      </p:sp>
    </p:spTree>
    <p:extLst>
      <p:ext uri="{BB962C8B-B14F-4D97-AF65-F5344CB8AC3E}">
        <p14:creationId xmlns:p14="http://schemas.microsoft.com/office/powerpoint/2010/main" val="314753214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CAFB1532BBD4C9075483F4A32975D" ma:contentTypeVersion="4" ma:contentTypeDescription="Create a new document." ma:contentTypeScope="" ma:versionID="604ddef56575ad0f3b6724bbd9373a3c">
  <xsd:schema xmlns:xsd="http://www.w3.org/2001/XMLSchema" xmlns:xs="http://www.w3.org/2001/XMLSchema" xmlns:p="http://schemas.microsoft.com/office/2006/metadata/properties" xmlns:ns2="c3a7b662-40e1-438a-9020-52fcb16f349e" xmlns:ns3="ececaae4-74da-479d-a5dc-666260592970" targetNamespace="http://schemas.microsoft.com/office/2006/metadata/properties" ma:root="true" ma:fieldsID="298e0b7cab89cddc205bc6bd8097f4f1" ns2:_="" ns3:_="">
    <xsd:import namespace="c3a7b662-40e1-438a-9020-52fcb16f349e"/>
    <xsd:import namespace="ececaae4-74da-479d-a5dc-6662605929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7b662-40e1-438a-9020-52fcb16f3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ecaae4-74da-479d-a5dc-6662605929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ecaae4-74da-479d-a5dc-666260592970">
      <UserInfo>
        <DisplayName>Domas Jurevičius</DisplayName>
        <AccountId>30</AccountId>
        <AccountType/>
      </UserInfo>
      <UserInfo>
        <DisplayName>Mantas Kaušylas</DisplayName>
        <AccountId>13</AccountId>
        <AccountType/>
      </UserInfo>
      <UserInfo>
        <DisplayName>Darius Bagdonavičius</DisplayName>
        <AccountId>11</AccountId>
        <AccountType/>
      </UserInfo>
      <UserInfo>
        <DisplayName>Virginijus Jurėnas</DisplayName>
        <AccountId>7</AccountId>
        <AccountType/>
      </UserInfo>
    </SharedWithUsers>
  </documentManagement>
</p:properties>
</file>

<file path=customXml/itemProps1.xml><?xml version="1.0" encoding="utf-8"?>
<ds:datastoreItem xmlns:ds="http://schemas.openxmlformats.org/officeDocument/2006/customXml" ds:itemID="{612B006F-5594-450E-81BC-40480C0B2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a7b662-40e1-438a-9020-52fcb16f349e"/>
    <ds:schemaRef ds:uri="ececaae4-74da-479d-a5dc-6662605929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3E2087-88FA-4866-B8DE-FB1DE51F941E}">
  <ds:schemaRefs>
    <ds:schemaRef ds:uri="http://schemas.microsoft.com/sharepoint/v3/contenttype/forms"/>
  </ds:schemaRefs>
</ds:datastoreItem>
</file>

<file path=customXml/itemProps3.xml><?xml version="1.0" encoding="utf-8"?>
<ds:datastoreItem xmlns:ds="http://schemas.openxmlformats.org/officeDocument/2006/customXml" ds:itemID="{A08C2C0C-1120-4024-A866-E17F276D625F}">
  <ds:schemaRefs>
    <ds:schemaRef ds:uri="http://schemas.microsoft.com/office/2006/documentManagement/types"/>
    <ds:schemaRef ds:uri="http://schemas.openxmlformats.org/package/2006/metadata/core-properties"/>
    <ds:schemaRef ds:uri="http://www.w3.org/XML/1998/namespace"/>
    <ds:schemaRef ds:uri="http://purl.org/dc/elements/1.1/"/>
    <ds:schemaRef ds:uri="http://purl.org/dc/dcmitype/"/>
    <ds:schemaRef ds:uri="c3a7b662-40e1-438a-9020-52fcb16f349e"/>
    <ds:schemaRef ds:uri="http://schemas.microsoft.com/office/2006/metadata/properties"/>
    <ds:schemaRef ds:uri="http://purl.org/dc/terms/"/>
    <ds:schemaRef ds:uri="http://schemas.microsoft.com/office/infopath/2007/PartnerControls"/>
    <ds:schemaRef ds:uri="ececaae4-74da-479d-a5dc-666260592970"/>
  </ds:schemaRefs>
</ds:datastoreItem>
</file>

<file path=docProps/app.xml><?xml version="1.0" encoding="utf-8"?>
<Properties xmlns="http://schemas.openxmlformats.org/officeDocument/2006/extended-properties" xmlns:vt="http://schemas.openxmlformats.org/officeDocument/2006/docPropsVTypes">
  <TotalTime>324</TotalTime>
  <Words>920</Words>
  <Application>Microsoft Office PowerPoint</Application>
  <PresentationFormat>Plačiaekranė</PresentationFormat>
  <Paragraphs>98</Paragraphs>
  <Slides>10</Slides>
  <Notes>10</Notes>
  <HiddenSlides>0</HiddenSlides>
  <MMClips>0</MMClips>
  <ScaleCrop>false</ScaleCrop>
  <HeadingPairs>
    <vt:vector size="4" baseType="variant">
      <vt:variant>
        <vt:lpstr>Tema</vt:lpstr>
      </vt:variant>
      <vt:variant>
        <vt:i4>1</vt:i4>
      </vt:variant>
      <vt:variant>
        <vt:lpstr>Skaidrių pavadinimai</vt:lpstr>
      </vt:variant>
      <vt:variant>
        <vt:i4>10</vt:i4>
      </vt:variant>
    </vt:vector>
  </HeadingPairs>
  <TitlesOfParts>
    <vt:vector size="11" baseType="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Virginijus Jurėnas</dc:creator>
  <cp:lastModifiedBy>Virginijus Jurėnas</cp:lastModifiedBy>
  <cp:revision>3</cp:revision>
  <dcterms:created xsi:type="dcterms:W3CDTF">2020-04-06T08:34:21Z</dcterms:created>
  <dcterms:modified xsi:type="dcterms:W3CDTF">2020-04-29T16:44:44Z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fcb905c-755b-4fd4-bd20-0d682d4f1d27_Enabled">
    <vt:lpwstr>True</vt:lpwstr>
  </property>
  <property fmtid="{D5CDD505-2E9C-101B-9397-08002B2CF9AE}" pid="3" name="MSIP_Label_cfcb905c-755b-4fd4-bd20-0d682d4f1d27_SiteId">
    <vt:lpwstr>d91d5b65-9d38-4908-9bd1-ebc28a01cade</vt:lpwstr>
  </property>
  <property fmtid="{D5CDD505-2E9C-101B-9397-08002B2CF9AE}" pid="4" name="MSIP_Label_cfcb905c-755b-4fd4-bd20-0d682d4f1d27_Owner">
    <vt:lpwstr>virginijus.jurenas@litrail.lt</vt:lpwstr>
  </property>
  <property fmtid="{D5CDD505-2E9C-101B-9397-08002B2CF9AE}" pid="5" name="MSIP_Label_cfcb905c-755b-4fd4-bd20-0d682d4f1d27_SetDate">
    <vt:lpwstr>2020-04-08T11:47:36.2838959Z</vt:lpwstr>
  </property>
  <property fmtid="{D5CDD505-2E9C-101B-9397-08002B2CF9AE}" pid="6" name="MSIP_Label_cfcb905c-755b-4fd4-bd20-0d682d4f1d27_Name">
    <vt:lpwstr>General</vt:lpwstr>
  </property>
  <property fmtid="{D5CDD505-2E9C-101B-9397-08002B2CF9AE}" pid="7" name="MSIP_Label_cfcb905c-755b-4fd4-bd20-0d682d4f1d27_Application">
    <vt:lpwstr>Microsoft Azure Information Protection</vt:lpwstr>
  </property>
  <property fmtid="{D5CDD505-2E9C-101B-9397-08002B2CF9AE}" pid="8" name="MSIP_Label_cfcb905c-755b-4fd4-bd20-0d682d4f1d27_ActionId">
    <vt:lpwstr>457e334f-c73a-48df-beca-8550176dc4f4</vt:lpwstr>
  </property>
  <property fmtid="{D5CDD505-2E9C-101B-9397-08002B2CF9AE}" pid="9" name="MSIP_Label_cfcb905c-755b-4fd4-bd20-0d682d4f1d27_Extended_MSFT_Method">
    <vt:lpwstr>Automatic</vt:lpwstr>
  </property>
  <property fmtid="{D5CDD505-2E9C-101B-9397-08002B2CF9AE}" pid="10" name="Sensitivity">
    <vt:lpwstr>General</vt:lpwstr>
  </property>
  <property fmtid="{D5CDD505-2E9C-101B-9397-08002B2CF9AE}" pid="11" name="ContentTypeId">
    <vt:lpwstr>0x010100AEBCAFB1532BBD4C9075483F4A32975D</vt:lpwstr>
  </property>
</Properties>
</file>