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85"/>
  </p:notesMasterIdLst>
  <p:sldIdLst>
    <p:sldId id="259" r:id="rId5"/>
    <p:sldId id="260" r:id="rId6"/>
    <p:sldId id="265" r:id="rId7"/>
    <p:sldId id="261" r:id="rId8"/>
    <p:sldId id="263" r:id="rId9"/>
    <p:sldId id="326" r:id="rId10"/>
    <p:sldId id="327" r:id="rId11"/>
    <p:sldId id="335" r:id="rId12"/>
    <p:sldId id="336" r:id="rId13"/>
    <p:sldId id="337" r:id="rId14"/>
    <p:sldId id="338" r:id="rId15"/>
    <p:sldId id="339" r:id="rId16"/>
    <p:sldId id="340" r:id="rId17"/>
    <p:sldId id="341" r:id="rId18"/>
    <p:sldId id="342" r:id="rId19"/>
    <p:sldId id="343" r:id="rId20"/>
    <p:sldId id="344" r:id="rId21"/>
    <p:sldId id="345" r:id="rId22"/>
    <p:sldId id="346" r:id="rId23"/>
    <p:sldId id="347" r:id="rId24"/>
    <p:sldId id="348" r:id="rId25"/>
    <p:sldId id="349" r:id="rId26"/>
    <p:sldId id="350" r:id="rId27"/>
    <p:sldId id="269" r:id="rId28"/>
    <p:sldId id="273" r:id="rId29"/>
    <p:sldId id="284" r:id="rId30"/>
    <p:sldId id="274" r:id="rId31"/>
    <p:sldId id="351" r:id="rId32"/>
    <p:sldId id="352" r:id="rId33"/>
    <p:sldId id="353" r:id="rId34"/>
    <p:sldId id="354" r:id="rId35"/>
    <p:sldId id="355" r:id="rId36"/>
    <p:sldId id="356" r:id="rId37"/>
    <p:sldId id="262" r:id="rId38"/>
    <p:sldId id="324" r:id="rId39"/>
    <p:sldId id="323" r:id="rId40"/>
    <p:sldId id="268" r:id="rId41"/>
    <p:sldId id="275" r:id="rId42"/>
    <p:sldId id="292" r:id="rId43"/>
    <p:sldId id="294" r:id="rId44"/>
    <p:sldId id="295" r:id="rId45"/>
    <p:sldId id="296" r:id="rId46"/>
    <p:sldId id="299" r:id="rId47"/>
    <p:sldId id="297" r:id="rId48"/>
    <p:sldId id="298" r:id="rId49"/>
    <p:sldId id="300" r:id="rId50"/>
    <p:sldId id="301" r:id="rId51"/>
    <p:sldId id="304" r:id="rId52"/>
    <p:sldId id="303" r:id="rId53"/>
    <p:sldId id="302" r:id="rId54"/>
    <p:sldId id="305" r:id="rId55"/>
    <p:sldId id="306" r:id="rId56"/>
    <p:sldId id="309" r:id="rId57"/>
    <p:sldId id="307" r:id="rId58"/>
    <p:sldId id="310" r:id="rId59"/>
    <p:sldId id="279" r:id="rId60"/>
    <p:sldId id="283" r:id="rId61"/>
    <p:sldId id="280" r:id="rId62"/>
    <p:sldId id="285" r:id="rId63"/>
    <p:sldId id="311" r:id="rId64"/>
    <p:sldId id="312" r:id="rId65"/>
    <p:sldId id="313" r:id="rId66"/>
    <p:sldId id="314" r:id="rId67"/>
    <p:sldId id="315" r:id="rId68"/>
    <p:sldId id="316" r:id="rId69"/>
    <p:sldId id="317" r:id="rId70"/>
    <p:sldId id="318" r:id="rId71"/>
    <p:sldId id="286" r:id="rId72"/>
    <p:sldId id="287" r:id="rId73"/>
    <p:sldId id="288" r:id="rId74"/>
    <p:sldId id="289" r:id="rId75"/>
    <p:sldId id="319" r:id="rId76"/>
    <p:sldId id="320" r:id="rId77"/>
    <p:sldId id="321" r:id="rId78"/>
    <p:sldId id="322" r:id="rId79"/>
    <p:sldId id="281" r:id="rId80"/>
    <p:sldId id="282" r:id="rId81"/>
    <p:sldId id="272" r:id="rId82"/>
    <p:sldId id="290" r:id="rId83"/>
    <p:sldId id="271" r:id="rId84"/>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kasz" initials="L" lastIdx="2" clrIdx="0">
    <p:extLst>
      <p:ext uri="{19B8F6BF-5375-455C-9EA6-DF929625EA0E}">
        <p15:presenceInfo xmlns:p15="http://schemas.microsoft.com/office/powerpoint/2012/main" userId="Lukasz" providerId="None"/>
      </p:ext>
    </p:extLst>
  </p:cmAuthor>
  <p:cmAuthor id="2" name="Adam Karlinski" initials="AK" lastIdx="3" clrIdx="1">
    <p:extLst>
      <p:ext uri="{19B8F6BF-5375-455C-9EA6-DF929625EA0E}">
        <p15:presenceInfo xmlns:p15="http://schemas.microsoft.com/office/powerpoint/2012/main" userId="S::adam.karlinski@idom.com::7f193193-6030-4e30-ba3b-87212a62c40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00000"/>
    <a:srgbClr val="FFFFCC"/>
    <a:srgbClr val="FFFF66"/>
    <a:srgbClr val="CC99FF"/>
    <a:srgbClr val="063985"/>
    <a:srgbClr val="D9D9D9"/>
    <a:srgbClr val="000000"/>
    <a:srgbClr val="022574"/>
    <a:srgbClr val="2BA89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9698C8-64E8-455C-B0F8-C598015934E5}" v="19" dt="2021-07-14T08:36:56.74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9" d="100"/>
          <a:sy n="129" d="100"/>
        </p:scale>
        <p:origin x="144" y="34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viewProps" Target="viewProps.xml"/><Relationship Id="rId9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kasz" userId="4e4dd635-cd67-4b13-9ddd-5b60bdc18fbf" providerId="ADAL" clId="{B19698C8-64E8-455C-B0F8-C598015934E5}"/>
    <pc:docChg chg="custSel addSld delSld modSld">
      <pc:chgData name="Lukasz" userId="4e4dd635-cd67-4b13-9ddd-5b60bdc18fbf" providerId="ADAL" clId="{B19698C8-64E8-455C-B0F8-C598015934E5}" dt="2021-07-14T08:38:25.074" v="101" actId="120"/>
      <pc:docMkLst>
        <pc:docMk/>
      </pc:docMkLst>
      <pc:sldChg chg="modSp mod">
        <pc:chgData name="Lukasz" userId="4e4dd635-cd67-4b13-9ddd-5b60bdc18fbf" providerId="ADAL" clId="{B19698C8-64E8-455C-B0F8-C598015934E5}" dt="2021-07-13T06:19:12.224" v="39" actId="14100"/>
        <pc:sldMkLst>
          <pc:docMk/>
          <pc:sldMk cId="4203595470" sldId="259"/>
        </pc:sldMkLst>
        <pc:spChg chg="mod">
          <ac:chgData name="Lukasz" userId="4e4dd635-cd67-4b13-9ddd-5b60bdc18fbf" providerId="ADAL" clId="{B19698C8-64E8-455C-B0F8-C598015934E5}" dt="2021-07-13T06:19:12.224" v="39" actId="14100"/>
          <ac:spMkLst>
            <pc:docMk/>
            <pc:sldMk cId="4203595470" sldId="259"/>
            <ac:spMk id="5" creationId="{0E99CD5A-DABB-49E3-81BE-2FC5B1FCB291}"/>
          </ac:spMkLst>
        </pc:spChg>
      </pc:sldChg>
      <pc:sldChg chg="modSp mod">
        <pc:chgData name="Lukasz" userId="4e4dd635-cd67-4b13-9ddd-5b60bdc18fbf" providerId="ADAL" clId="{B19698C8-64E8-455C-B0F8-C598015934E5}" dt="2021-07-14T08:38:06.922" v="98" actId="120"/>
        <pc:sldMkLst>
          <pc:docMk/>
          <pc:sldMk cId="581714626" sldId="262"/>
        </pc:sldMkLst>
        <pc:spChg chg="mod">
          <ac:chgData name="Lukasz" userId="4e4dd635-cd67-4b13-9ddd-5b60bdc18fbf" providerId="ADAL" clId="{B19698C8-64E8-455C-B0F8-C598015934E5}" dt="2021-07-14T08:38:06.922" v="98" actId="120"/>
          <ac:spMkLst>
            <pc:docMk/>
            <pc:sldMk cId="581714626" sldId="262"/>
            <ac:spMk id="7" creationId="{DD3C7C3C-E136-45A3-90D8-85BC414F7F82}"/>
          </ac:spMkLst>
        </pc:spChg>
      </pc:sldChg>
      <pc:sldChg chg="add">
        <pc:chgData name="Lukasz" userId="4e4dd635-cd67-4b13-9ddd-5b60bdc18fbf" providerId="ADAL" clId="{B19698C8-64E8-455C-B0F8-C598015934E5}" dt="2021-07-12T10:40:41.346" v="21"/>
        <pc:sldMkLst>
          <pc:docMk/>
          <pc:sldMk cId="4604431" sldId="269"/>
        </pc:sldMkLst>
      </pc:sldChg>
      <pc:sldChg chg="add">
        <pc:chgData name="Lukasz" userId="4e4dd635-cd67-4b13-9ddd-5b60bdc18fbf" providerId="ADAL" clId="{B19698C8-64E8-455C-B0F8-C598015934E5}" dt="2021-07-12T10:40:41.346" v="21"/>
        <pc:sldMkLst>
          <pc:docMk/>
          <pc:sldMk cId="3852717644" sldId="273"/>
        </pc:sldMkLst>
      </pc:sldChg>
      <pc:sldChg chg="addSp delSp modSp add mod">
        <pc:chgData name="Lukasz" userId="4e4dd635-cd67-4b13-9ddd-5b60bdc18fbf" providerId="ADAL" clId="{B19698C8-64E8-455C-B0F8-C598015934E5}" dt="2021-07-14T08:35:32.576" v="90" actId="1076"/>
        <pc:sldMkLst>
          <pc:docMk/>
          <pc:sldMk cId="3774993916" sldId="274"/>
        </pc:sldMkLst>
        <pc:picChg chg="add del">
          <ac:chgData name="Lukasz" userId="4e4dd635-cd67-4b13-9ddd-5b60bdc18fbf" providerId="ADAL" clId="{B19698C8-64E8-455C-B0F8-C598015934E5}" dt="2021-07-14T08:35:04.289" v="86" actId="478"/>
          <ac:picMkLst>
            <pc:docMk/>
            <pc:sldMk cId="3774993916" sldId="274"/>
            <ac:picMk id="2" creationId="{2092832E-0158-4E5E-BA16-E935BBC0780F}"/>
          </ac:picMkLst>
        </pc:picChg>
        <pc:picChg chg="add mod">
          <ac:chgData name="Lukasz" userId="4e4dd635-cd67-4b13-9ddd-5b60bdc18fbf" providerId="ADAL" clId="{B19698C8-64E8-455C-B0F8-C598015934E5}" dt="2021-07-14T08:35:32.576" v="90" actId="1076"/>
          <ac:picMkLst>
            <pc:docMk/>
            <pc:sldMk cId="3774993916" sldId="274"/>
            <ac:picMk id="3" creationId="{23C7456E-39E2-412F-83C5-E30E4B16A22B}"/>
          </ac:picMkLst>
        </pc:picChg>
        <pc:picChg chg="del">
          <ac:chgData name="Lukasz" userId="4e4dd635-cd67-4b13-9ddd-5b60bdc18fbf" providerId="ADAL" clId="{B19698C8-64E8-455C-B0F8-C598015934E5}" dt="2021-07-14T08:35:00.929" v="84" actId="478"/>
          <ac:picMkLst>
            <pc:docMk/>
            <pc:sldMk cId="3774993916" sldId="274"/>
            <ac:picMk id="4" creationId="{E17507CC-3A95-42D6-BC9B-C97F3F080F07}"/>
          </ac:picMkLst>
        </pc:picChg>
      </pc:sldChg>
      <pc:sldChg chg="add">
        <pc:chgData name="Lukasz" userId="4e4dd635-cd67-4b13-9ddd-5b60bdc18fbf" providerId="ADAL" clId="{B19698C8-64E8-455C-B0F8-C598015934E5}" dt="2021-07-12T10:40:41.346" v="21"/>
        <pc:sldMkLst>
          <pc:docMk/>
          <pc:sldMk cId="1858090079" sldId="284"/>
        </pc:sldMkLst>
      </pc:sldChg>
      <pc:sldChg chg="addSp delSp modSp mod">
        <pc:chgData name="Lukasz" userId="4e4dd635-cd67-4b13-9ddd-5b60bdc18fbf" providerId="ADAL" clId="{B19698C8-64E8-455C-B0F8-C598015934E5}" dt="2021-07-14T08:27:35.846" v="67" actId="14100"/>
        <pc:sldMkLst>
          <pc:docMk/>
          <pc:sldMk cId="4279297423" sldId="285"/>
        </pc:sldMkLst>
        <pc:spChg chg="mod">
          <ac:chgData name="Lukasz" userId="4e4dd635-cd67-4b13-9ddd-5b60bdc18fbf" providerId="ADAL" clId="{B19698C8-64E8-455C-B0F8-C598015934E5}" dt="2021-07-14T08:27:35.846" v="67" actId="14100"/>
          <ac:spMkLst>
            <pc:docMk/>
            <pc:sldMk cId="4279297423" sldId="285"/>
            <ac:spMk id="8" creationId="{55C08AF1-A061-4627-B650-DD0405AD0798}"/>
          </ac:spMkLst>
        </pc:spChg>
        <pc:picChg chg="add del mod">
          <ac:chgData name="Lukasz" userId="4e4dd635-cd67-4b13-9ddd-5b60bdc18fbf" providerId="ADAL" clId="{B19698C8-64E8-455C-B0F8-C598015934E5}" dt="2021-07-14T08:25:00.049" v="49" actId="478"/>
          <ac:picMkLst>
            <pc:docMk/>
            <pc:sldMk cId="4279297423" sldId="285"/>
            <ac:picMk id="2" creationId="{9C89D3A7-E4CE-4448-960B-E28B0100B3D5}"/>
          </ac:picMkLst>
        </pc:picChg>
        <pc:picChg chg="add mod">
          <ac:chgData name="Lukasz" userId="4e4dd635-cd67-4b13-9ddd-5b60bdc18fbf" providerId="ADAL" clId="{B19698C8-64E8-455C-B0F8-C598015934E5}" dt="2021-07-14T08:26:24.878" v="58" actId="1076"/>
          <ac:picMkLst>
            <pc:docMk/>
            <pc:sldMk cId="4279297423" sldId="285"/>
            <ac:picMk id="3" creationId="{9C804A17-F5D1-4641-B6BE-555656D26CDB}"/>
          </ac:picMkLst>
        </pc:picChg>
        <pc:picChg chg="del">
          <ac:chgData name="Lukasz" userId="4e4dd635-cd67-4b13-9ddd-5b60bdc18fbf" providerId="ADAL" clId="{B19698C8-64E8-455C-B0F8-C598015934E5}" dt="2021-07-14T08:25:21.392" v="52" actId="478"/>
          <ac:picMkLst>
            <pc:docMk/>
            <pc:sldMk cId="4279297423" sldId="285"/>
            <ac:picMk id="5" creationId="{3E347A30-5F82-4E1F-B2D3-E99D4E5B79FA}"/>
          </ac:picMkLst>
        </pc:picChg>
      </pc:sldChg>
      <pc:sldChg chg="addSp delSp modSp mod">
        <pc:chgData name="Lukasz" userId="4e4dd635-cd67-4b13-9ddd-5b60bdc18fbf" providerId="ADAL" clId="{B19698C8-64E8-455C-B0F8-C598015934E5}" dt="2021-07-14T08:30:40.382" v="73" actId="1076"/>
        <pc:sldMkLst>
          <pc:docMk/>
          <pc:sldMk cId="4254955511" sldId="289"/>
        </pc:sldMkLst>
        <pc:picChg chg="add mod">
          <ac:chgData name="Lukasz" userId="4e4dd635-cd67-4b13-9ddd-5b60bdc18fbf" providerId="ADAL" clId="{B19698C8-64E8-455C-B0F8-C598015934E5}" dt="2021-07-14T08:30:40.382" v="73" actId="1076"/>
          <ac:picMkLst>
            <pc:docMk/>
            <pc:sldMk cId="4254955511" sldId="289"/>
            <ac:picMk id="2" creationId="{66FA2D04-5DE6-440F-A6F6-0482D9852DAA}"/>
          </ac:picMkLst>
        </pc:picChg>
        <pc:picChg chg="del">
          <ac:chgData name="Lukasz" userId="4e4dd635-cd67-4b13-9ddd-5b60bdc18fbf" providerId="ADAL" clId="{B19698C8-64E8-455C-B0F8-C598015934E5}" dt="2021-07-14T08:30:03.713" v="69" actId="478"/>
          <ac:picMkLst>
            <pc:docMk/>
            <pc:sldMk cId="4254955511" sldId="289"/>
            <ac:picMk id="3" creationId="{056F7C57-98BA-4C0C-9C2E-3F5E94452A3F}"/>
          </ac:picMkLst>
        </pc:picChg>
      </pc:sldChg>
      <pc:sldChg chg="modSp mod">
        <pc:chgData name="Lukasz" userId="4e4dd635-cd67-4b13-9ddd-5b60bdc18fbf" providerId="ADAL" clId="{B19698C8-64E8-455C-B0F8-C598015934E5}" dt="2021-07-14T08:27:42.638" v="68" actId="14100"/>
        <pc:sldMkLst>
          <pc:docMk/>
          <pc:sldMk cId="2604333514" sldId="312"/>
        </pc:sldMkLst>
        <pc:spChg chg="mod">
          <ac:chgData name="Lukasz" userId="4e4dd635-cd67-4b13-9ddd-5b60bdc18fbf" providerId="ADAL" clId="{B19698C8-64E8-455C-B0F8-C598015934E5}" dt="2021-07-14T08:27:42.638" v="68" actId="14100"/>
          <ac:spMkLst>
            <pc:docMk/>
            <pc:sldMk cId="2604333514" sldId="312"/>
            <ac:spMk id="17" creationId="{A5599A09-4401-4DD5-BD02-38EED6DE5948}"/>
          </ac:spMkLst>
        </pc:spChg>
      </pc:sldChg>
      <pc:sldChg chg="addSp delSp modSp mod">
        <pc:chgData name="Lukasz" userId="4e4dd635-cd67-4b13-9ddd-5b60bdc18fbf" providerId="ADAL" clId="{B19698C8-64E8-455C-B0F8-C598015934E5}" dt="2021-07-14T08:27:29.014" v="66" actId="14100"/>
        <pc:sldMkLst>
          <pc:docMk/>
          <pc:sldMk cId="3711500527" sldId="314"/>
        </pc:sldMkLst>
        <pc:spChg chg="mod">
          <ac:chgData name="Lukasz" userId="4e4dd635-cd67-4b13-9ddd-5b60bdc18fbf" providerId="ADAL" clId="{B19698C8-64E8-455C-B0F8-C598015934E5}" dt="2021-07-14T08:27:29.014" v="66" actId="14100"/>
          <ac:spMkLst>
            <pc:docMk/>
            <pc:sldMk cId="3711500527" sldId="314"/>
            <ac:spMk id="8" creationId="{55C08AF1-A061-4627-B650-DD0405AD0798}"/>
          </ac:spMkLst>
        </pc:spChg>
        <pc:picChg chg="del">
          <ac:chgData name="Lukasz" userId="4e4dd635-cd67-4b13-9ddd-5b60bdc18fbf" providerId="ADAL" clId="{B19698C8-64E8-455C-B0F8-C598015934E5}" dt="2021-07-14T08:26:59.985" v="59" actId="478"/>
          <ac:picMkLst>
            <pc:docMk/>
            <pc:sldMk cId="3711500527" sldId="314"/>
            <ac:picMk id="2" creationId="{4FD20118-7310-4FE3-8D43-D6BF275B5172}"/>
          </ac:picMkLst>
        </pc:picChg>
        <pc:picChg chg="add mod">
          <ac:chgData name="Lukasz" userId="4e4dd635-cd67-4b13-9ddd-5b60bdc18fbf" providerId="ADAL" clId="{B19698C8-64E8-455C-B0F8-C598015934E5}" dt="2021-07-14T08:27:14.958" v="63" actId="1076"/>
          <ac:picMkLst>
            <pc:docMk/>
            <pc:sldMk cId="3711500527" sldId="314"/>
            <ac:picMk id="3" creationId="{BF50AA2F-6C68-4339-991B-BE38B752CE1C}"/>
          </ac:picMkLst>
        </pc:picChg>
      </pc:sldChg>
      <pc:sldChg chg="addSp delSp modSp mod">
        <pc:chgData name="Lukasz" userId="4e4dd635-cd67-4b13-9ddd-5b60bdc18fbf" providerId="ADAL" clId="{B19698C8-64E8-455C-B0F8-C598015934E5}" dt="2021-07-14T08:31:31.775" v="78" actId="1076"/>
        <pc:sldMkLst>
          <pc:docMk/>
          <pc:sldMk cId="100702840" sldId="318"/>
        </pc:sldMkLst>
        <pc:picChg chg="add mod">
          <ac:chgData name="Lukasz" userId="4e4dd635-cd67-4b13-9ddd-5b60bdc18fbf" providerId="ADAL" clId="{B19698C8-64E8-455C-B0F8-C598015934E5}" dt="2021-07-14T08:31:31.775" v="78" actId="1076"/>
          <ac:picMkLst>
            <pc:docMk/>
            <pc:sldMk cId="100702840" sldId="318"/>
            <ac:picMk id="2" creationId="{F287EE81-E390-46FE-99F4-26E3506D63C0}"/>
          </ac:picMkLst>
        </pc:picChg>
        <pc:picChg chg="del">
          <ac:chgData name="Lukasz" userId="4e4dd635-cd67-4b13-9ddd-5b60bdc18fbf" providerId="ADAL" clId="{B19698C8-64E8-455C-B0F8-C598015934E5}" dt="2021-07-14T08:31:15.361" v="74" actId="478"/>
          <ac:picMkLst>
            <pc:docMk/>
            <pc:sldMk cId="100702840" sldId="318"/>
            <ac:picMk id="3" creationId="{828C0066-281B-4BCF-B515-DBDFDA4B68CA}"/>
          </ac:picMkLst>
        </pc:picChg>
      </pc:sldChg>
      <pc:sldChg chg="addSp delSp modSp mod">
        <pc:chgData name="Lukasz" userId="4e4dd635-cd67-4b13-9ddd-5b60bdc18fbf" providerId="ADAL" clId="{B19698C8-64E8-455C-B0F8-C598015934E5}" dt="2021-07-14T08:32:40.511" v="83" actId="1076"/>
        <pc:sldMkLst>
          <pc:docMk/>
          <pc:sldMk cId="2812608961" sldId="322"/>
        </pc:sldMkLst>
        <pc:picChg chg="add mod">
          <ac:chgData name="Lukasz" userId="4e4dd635-cd67-4b13-9ddd-5b60bdc18fbf" providerId="ADAL" clId="{B19698C8-64E8-455C-B0F8-C598015934E5}" dt="2021-07-14T08:32:40.511" v="83" actId="1076"/>
          <ac:picMkLst>
            <pc:docMk/>
            <pc:sldMk cId="2812608961" sldId="322"/>
            <ac:picMk id="2" creationId="{D079637D-3D4A-421A-ABAD-EB73DC6ECB95}"/>
          </ac:picMkLst>
        </pc:picChg>
        <pc:picChg chg="del">
          <ac:chgData name="Lukasz" userId="4e4dd635-cd67-4b13-9ddd-5b60bdc18fbf" providerId="ADAL" clId="{B19698C8-64E8-455C-B0F8-C598015934E5}" dt="2021-07-14T08:32:22.769" v="79" actId="478"/>
          <ac:picMkLst>
            <pc:docMk/>
            <pc:sldMk cId="2812608961" sldId="322"/>
            <ac:picMk id="3" creationId="{49470041-ECFA-40A0-A04E-716DBF047850}"/>
          </ac:picMkLst>
        </pc:picChg>
      </pc:sldChg>
      <pc:sldChg chg="addSp delSp modSp new del mod">
        <pc:chgData name="Lukasz" userId="4e4dd635-cd67-4b13-9ddd-5b60bdc18fbf" providerId="ADAL" clId="{B19698C8-64E8-455C-B0F8-C598015934E5}" dt="2021-07-12T10:40:00.614" v="20" actId="2696"/>
        <pc:sldMkLst>
          <pc:docMk/>
          <pc:sldMk cId="1905835509" sldId="325"/>
        </pc:sldMkLst>
        <pc:spChg chg="del">
          <ac:chgData name="Lukasz" userId="4e4dd635-cd67-4b13-9ddd-5b60bdc18fbf" providerId="ADAL" clId="{B19698C8-64E8-455C-B0F8-C598015934E5}" dt="2021-07-12T10:38:06.099" v="1" actId="478"/>
          <ac:spMkLst>
            <pc:docMk/>
            <pc:sldMk cId="1905835509" sldId="325"/>
            <ac:spMk id="2" creationId="{30BE48AE-A218-4229-BA82-72337D79517B}"/>
          </ac:spMkLst>
        </pc:spChg>
        <pc:spChg chg="del">
          <ac:chgData name="Lukasz" userId="4e4dd635-cd67-4b13-9ddd-5b60bdc18fbf" providerId="ADAL" clId="{B19698C8-64E8-455C-B0F8-C598015934E5}" dt="2021-07-12T10:38:07.620" v="2" actId="478"/>
          <ac:spMkLst>
            <pc:docMk/>
            <pc:sldMk cId="1905835509" sldId="325"/>
            <ac:spMk id="3" creationId="{84283E3F-8D4D-48B5-A100-0C9FED0410D5}"/>
          </ac:spMkLst>
        </pc:spChg>
        <pc:spChg chg="del mod">
          <ac:chgData name="Lukasz" userId="4e4dd635-cd67-4b13-9ddd-5b60bdc18fbf" providerId="ADAL" clId="{B19698C8-64E8-455C-B0F8-C598015934E5}" dt="2021-07-12T10:39:11.770" v="7" actId="478"/>
          <ac:spMkLst>
            <pc:docMk/>
            <pc:sldMk cId="1905835509" sldId="325"/>
            <ac:spMk id="4" creationId="{B9CE2292-FA03-4B2D-9CB0-741210DD6E5D}"/>
          </ac:spMkLst>
        </pc:spChg>
        <pc:spChg chg="add del mod">
          <ac:chgData name="Lukasz" userId="4e4dd635-cd67-4b13-9ddd-5b60bdc18fbf" providerId="ADAL" clId="{B19698C8-64E8-455C-B0F8-C598015934E5}" dt="2021-07-12T10:39:09.636" v="6" actId="478"/>
          <ac:spMkLst>
            <pc:docMk/>
            <pc:sldMk cId="1905835509" sldId="325"/>
            <ac:spMk id="5" creationId="{2E12AED0-D402-4767-A971-EC8BF48F4B55}"/>
          </ac:spMkLst>
        </pc:spChg>
        <pc:spChg chg="add del mod">
          <ac:chgData name="Lukasz" userId="4e4dd635-cd67-4b13-9ddd-5b60bdc18fbf" providerId="ADAL" clId="{B19698C8-64E8-455C-B0F8-C598015934E5}" dt="2021-07-12T10:39:19.186" v="10" actId="478"/>
          <ac:spMkLst>
            <pc:docMk/>
            <pc:sldMk cId="1905835509" sldId="325"/>
            <ac:spMk id="7" creationId="{4531FBDD-0CDA-4872-B90B-A41FDA9B519F}"/>
          </ac:spMkLst>
        </pc:spChg>
        <pc:spChg chg="add mod">
          <ac:chgData name="Lukasz" userId="4e4dd635-cd67-4b13-9ddd-5b60bdc18fbf" providerId="ADAL" clId="{B19698C8-64E8-455C-B0F8-C598015934E5}" dt="2021-07-12T10:39:22.736" v="11" actId="1076"/>
          <ac:spMkLst>
            <pc:docMk/>
            <pc:sldMk cId="1905835509" sldId="325"/>
            <ac:spMk id="8" creationId="{AC34C186-9C2A-472F-AD83-12D8DBBCABA8}"/>
          </ac:spMkLst>
        </pc:spChg>
      </pc:sldChg>
      <pc:sldChg chg="addSp delSp modSp new mod">
        <pc:chgData name="Lukasz" userId="4e4dd635-cd67-4b13-9ddd-5b60bdc18fbf" providerId="ADAL" clId="{B19698C8-64E8-455C-B0F8-C598015934E5}" dt="2021-07-14T08:38:25.074" v="101" actId="120"/>
        <pc:sldMkLst>
          <pc:docMk/>
          <pc:sldMk cId="2353375014" sldId="326"/>
        </pc:sldMkLst>
        <pc:spChg chg="del">
          <ac:chgData name="Lukasz" userId="4e4dd635-cd67-4b13-9ddd-5b60bdc18fbf" providerId="ADAL" clId="{B19698C8-64E8-455C-B0F8-C598015934E5}" dt="2021-07-12T10:39:33.603" v="14" actId="478"/>
          <ac:spMkLst>
            <pc:docMk/>
            <pc:sldMk cId="2353375014" sldId="326"/>
            <ac:spMk id="2" creationId="{238E7F75-A4C2-4D38-AE02-86C608938D47}"/>
          </ac:spMkLst>
        </pc:spChg>
        <pc:spChg chg="del">
          <ac:chgData name="Lukasz" userId="4e4dd635-cd67-4b13-9ddd-5b60bdc18fbf" providerId="ADAL" clId="{B19698C8-64E8-455C-B0F8-C598015934E5}" dt="2021-07-12T10:39:32.515" v="13" actId="478"/>
          <ac:spMkLst>
            <pc:docMk/>
            <pc:sldMk cId="2353375014" sldId="326"/>
            <ac:spMk id="3" creationId="{24E3F30B-A381-41FD-94C8-F9E499AFB254}"/>
          </ac:spMkLst>
        </pc:spChg>
        <pc:spChg chg="del">
          <ac:chgData name="Lukasz" userId="4e4dd635-cd67-4b13-9ddd-5b60bdc18fbf" providerId="ADAL" clId="{B19698C8-64E8-455C-B0F8-C598015934E5}" dt="2021-07-12T10:39:35.522" v="15" actId="478"/>
          <ac:spMkLst>
            <pc:docMk/>
            <pc:sldMk cId="2353375014" sldId="326"/>
            <ac:spMk id="4" creationId="{76DD25BB-1B38-432B-9726-0DCBE8757713}"/>
          </ac:spMkLst>
        </pc:spChg>
        <pc:spChg chg="add mod">
          <ac:chgData name="Lukasz" userId="4e4dd635-cd67-4b13-9ddd-5b60bdc18fbf" providerId="ADAL" clId="{B19698C8-64E8-455C-B0F8-C598015934E5}" dt="2021-07-12T10:39:36.560" v="16"/>
          <ac:spMkLst>
            <pc:docMk/>
            <pc:sldMk cId="2353375014" sldId="326"/>
            <ac:spMk id="5" creationId="{9D7CE308-1BFF-446A-B4DE-D0697D4F019A}"/>
          </ac:spMkLst>
        </pc:spChg>
        <pc:spChg chg="add mod">
          <ac:chgData name="Lukasz" userId="4e4dd635-cd67-4b13-9ddd-5b60bdc18fbf" providerId="ADAL" clId="{B19698C8-64E8-455C-B0F8-C598015934E5}" dt="2021-07-14T08:38:25.074" v="101" actId="120"/>
          <ac:spMkLst>
            <pc:docMk/>
            <pc:sldMk cId="2353375014" sldId="326"/>
            <ac:spMk id="6" creationId="{6FA1E57D-3CEB-4DF2-8E71-534E787B7D1E}"/>
          </ac:spMkLst>
        </pc:spChg>
      </pc:sldChg>
      <pc:sldChg chg="modSp add mod">
        <pc:chgData name="Lukasz" userId="4e4dd635-cd67-4b13-9ddd-5b60bdc18fbf" providerId="ADAL" clId="{B19698C8-64E8-455C-B0F8-C598015934E5}" dt="2021-07-13T06:19:56.171" v="42" actId="108"/>
        <pc:sldMkLst>
          <pc:docMk/>
          <pc:sldMk cId="813589510" sldId="327"/>
        </pc:sldMkLst>
        <pc:spChg chg="mod">
          <ac:chgData name="Lukasz" userId="4e4dd635-cd67-4b13-9ddd-5b60bdc18fbf" providerId="ADAL" clId="{B19698C8-64E8-455C-B0F8-C598015934E5}" dt="2021-07-13T06:19:56.171" v="42" actId="108"/>
          <ac:spMkLst>
            <pc:docMk/>
            <pc:sldMk cId="813589510" sldId="327"/>
            <ac:spMk id="28" creationId="{56E88CDF-DF73-4DD2-9C24-2EC500B0D534}"/>
          </ac:spMkLst>
        </pc:spChg>
      </pc:sldChg>
      <pc:sldChg chg="modSp add mod">
        <pc:chgData name="Lukasz" userId="4e4dd635-cd67-4b13-9ddd-5b60bdc18fbf" providerId="ADAL" clId="{B19698C8-64E8-455C-B0F8-C598015934E5}" dt="2021-07-13T06:20:41.180" v="46" actId="20577"/>
        <pc:sldMkLst>
          <pc:docMk/>
          <pc:sldMk cId="2416977231" sldId="335"/>
        </pc:sldMkLst>
        <pc:spChg chg="mod">
          <ac:chgData name="Lukasz" userId="4e4dd635-cd67-4b13-9ddd-5b60bdc18fbf" providerId="ADAL" clId="{B19698C8-64E8-455C-B0F8-C598015934E5}" dt="2021-07-13T06:20:41.180" v="46" actId="20577"/>
          <ac:spMkLst>
            <pc:docMk/>
            <pc:sldMk cId="2416977231" sldId="335"/>
            <ac:spMk id="134" creationId="{E985A215-6161-4820-AA74-19E91D57AB6E}"/>
          </ac:spMkLst>
        </pc:spChg>
        <pc:spChg chg="mod">
          <ac:chgData name="Lukasz" userId="4e4dd635-cd67-4b13-9ddd-5b60bdc18fbf" providerId="ADAL" clId="{B19698C8-64E8-455C-B0F8-C598015934E5}" dt="2021-07-13T06:20:13.452" v="44" actId="20577"/>
          <ac:spMkLst>
            <pc:docMk/>
            <pc:sldMk cId="2416977231" sldId="335"/>
            <ac:spMk id="160" creationId="{50908F0F-7C94-4BC2-8BA7-12647F75840D}"/>
          </ac:spMkLst>
        </pc:spChg>
      </pc:sldChg>
      <pc:sldChg chg="add">
        <pc:chgData name="Lukasz" userId="4e4dd635-cd67-4b13-9ddd-5b60bdc18fbf" providerId="ADAL" clId="{B19698C8-64E8-455C-B0F8-C598015934E5}" dt="2021-07-12T10:40:41.346" v="21"/>
        <pc:sldMkLst>
          <pc:docMk/>
          <pc:sldMk cId="937989647" sldId="336"/>
        </pc:sldMkLst>
      </pc:sldChg>
      <pc:sldChg chg="add">
        <pc:chgData name="Lukasz" userId="4e4dd635-cd67-4b13-9ddd-5b60bdc18fbf" providerId="ADAL" clId="{B19698C8-64E8-455C-B0F8-C598015934E5}" dt="2021-07-12T10:40:41.346" v="21"/>
        <pc:sldMkLst>
          <pc:docMk/>
          <pc:sldMk cId="2581949252" sldId="337"/>
        </pc:sldMkLst>
      </pc:sldChg>
      <pc:sldChg chg="add">
        <pc:chgData name="Lukasz" userId="4e4dd635-cd67-4b13-9ddd-5b60bdc18fbf" providerId="ADAL" clId="{B19698C8-64E8-455C-B0F8-C598015934E5}" dt="2021-07-12T10:40:41.346" v="21"/>
        <pc:sldMkLst>
          <pc:docMk/>
          <pc:sldMk cId="2522154439" sldId="338"/>
        </pc:sldMkLst>
      </pc:sldChg>
      <pc:sldChg chg="add">
        <pc:chgData name="Lukasz" userId="4e4dd635-cd67-4b13-9ddd-5b60bdc18fbf" providerId="ADAL" clId="{B19698C8-64E8-455C-B0F8-C598015934E5}" dt="2021-07-12T10:40:41.346" v="21"/>
        <pc:sldMkLst>
          <pc:docMk/>
          <pc:sldMk cId="547551860" sldId="339"/>
        </pc:sldMkLst>
      </pc:sldChg>
      <pc:sldChg chg="add">
        <pc:chgData name="Lukasz" userId="4e4dd635-cd67-4b13-9ddd-5b60bdc18fbf" providerId="ADAL" clId="{B19698C8-64E8-455C-B0F8-C598015934E5}" dt="2021-07-12T10:40:41.346" v="21"/>
        <pc:sldMkLst>
          <pc:docMk/>
          <pc:sldMk cId="3192272928" sldId="340"/>
        </pc:sldMkLst>
      </pc:sldChg>
      <pc:sldChg chg="add">
        <pc:chgData name="Lukasz" userId="4e4dd635-cd67-4b13-9ddd-5b60bdc18fbf" providerId="ADAL" clId="{B19698C8-64E8-455C-B0F8-C598015934E5}" dt="2021-07-12T10:40:41.346" v="21"/>
        <pc:sldMkLst>
          <pc:docMk/>
          <pc:sldMk cId="713174672" sldId="341"/>
        </pc:sldMkLst>
      </pc:sldChg>
      <pc:sldChg chg="add">
        <pc:chgData name="Lukasz" userId="4e4dd635-cd67-4b13-9ddd-5b60bdc18fbf" providerId="ADAL" clId="{B19698C8-64E8-455C-B0F8-C598015934E5}" dt="2021-07-12T10:40:41.346" v="21"/>
        <pc:sldMkLst>
          <pc:docMk/>
          <pc:sldMk cId="1373608206" sldId="342"/>
        </pc:sldMkLst>
      </pc:sldChg>
      <pc:sldChg chg="add">
        <pc:chgData name="Lukasz" userId="4e4dd635-cd67-4b13-9ddd-5b60bdc18fbf" providerId="ADAL" clId="{B19698C8-64E8-455C-B0F8-C598015934E5}" dt="2021-07-12T10:40:41.346" v="21"/>
        <pc:sldMkLst>
          <pc:docMk/>
          <pc:sldMk cId="3898804459" sldId="343"/>
        </pc:sldMkLst>
      </pc:sldChg>
      <pc:sldChg chg="add">
        <pc:chgData name="Lukasz" userId="4e4dd635-cd67-4b13-9ddd-5b60bdc18fbf" providerId="ADAL" clId="{B19698C8-64E8-455C-B0F8-C598015934E5}" dt="2021-07-12T10:40:41.346" v="21"/>
        <pc:sldMkLst>
          <pc:docMk/>
          <pc:sldMk cId="769540200" sldId="344"/>
        </pc:sldMkLst>
      </pc:sldChg>
      <pc:sldChg chg="add">
        <pc:chgData name="Lukasz" userId="4e4dd635-cd67-4b13-9ddd-5b60bdc18fbf" providerId="ADAL" clId="{B19698C8-64E8-455C-B0F8-C598015934E5}" dt="2021-07-12T10:40:41.346" v="21"/>
        <pc:sldMkLst>
          <pc:docMk/>
          <pc:sldMk cId="773110275" sldId="345"/>
        </pc:sldMkLst>
      </pc:sldChg>
      <pc:sldChg chg="add">
        <pc:chgData name="Lukasz" userId="4e4dd635-cd67-4b13-9ddd-5b60bdc18fbf" providerId="ADAL" clId="{B19698C8-64E8-455C-B0F8-C598015934E5}" dt="2021-07-12T10:40:41.346" v="21"/>
        <pc:sldMkLst>
          <pc:docMk/>
          <pc:sldMk cId="4114010616" sldId="346"/>
        </pc:sldMkLst>
      </pc:sldChg>
      <pc:sldChg chg="add">
        <pc:chgData name="Lukasz" userId="4e4dd635-cd67-4b13-9ddd-5b60bdc18fbf" providerId="ADAL" clId="{B19698C8-64E8-455C-B0F8-C598015934E5}" dt="2021-07-12T10:40:41.346" v="21"/>
        <pc:sldMkLst>
          <pc:docMk/>
          <pc:sldMk cId="3225482773" sldId="347"/>
        </pc:sldMkLst>
      </pc:sldChg>
      <pc:sldChg chg="add">
        <pc:chgData name="Lukasz" userId="4e4dd635-cd67-4b13-9ddd-5b60bdc18fbf" providerId="ADAL" clId="{B19698C8-64E8-455C-B0F8-C598015934E5}" dt="2021-07-12T10:40:41.346" v="21"/>
        <pc:sldMkLst>
          <pc:docMk/>
          <pc:sldMk cId="3284659734" sldId="348"/>
        </pc:sldMkLst>
      </pc:sldChg>
      <pc:sldChg chg="add">
        <pc:chgData name="Lukasz" userId="4e4dd635-cd67-4b13-9ddd-5b60bdc18fbf" providerId="ADAL" clId="{B19698C8-64E8-455C-B0F8-C598015934E5}" dt="2021-07-12T10:40:41.346" v="21"/>
        <pc:sldMkLst>
          <pc:docMk/>
          <pc:sldMk cId="3224829897" sldId="349"/>
        </pc:sldMkLst>
      </pc:sldChg>
      <pc:sldChg chg="add">
        <pc:chgData name="Lukasz" userId="4e4dd635-cd67-4b13-9ddd-5b60bdc18fbf" providerId="ADAL" clId="{B19698C8-64E8-455C-B0F8-C598015934E5}" dt="2021-07-12T10:40:41.346" v="21"/>
        <pc:sldMkLst>
          <pc:docMk/>
          <pc:sldMk cId="1513955116" sldId="350"/>
        </pc:sldMkLst>
      </pc:sldChg>
      <pc:sldChg chg="add">
        <pc:chgData name="Lukasz" userId="4e4dd635-cd67-4b13-9ddd-5b60bdc18fbf" providerId="ADAL" clId="{B19698C8-64E8-455C-B0F8-C598015934E5}" dt="2021-07-12T10:40:41.346" v="21"/>
        <pc:sldMkLst>
          <pc:docMk/>
          <pc:sldMk cId="2741054904" sldId="351"/>
        </pc:sldMkLst>
      </pc:sldChg>
      <pc:sldChg chg="add">
        <pc:chgData name="Lukasz" userId="4e4dd635-cd67-4b13-9ddd-5b60bdc18fbf" providerId="ADAL" clId="{B19698C8-64E8-455C-B0F8-C598015934E5}" dt="2021-07-12T10:40:41.346" v="21"/>
        <pc:sldMkLst>
          <pc:docMk/>
          <pc:sldMk cId="2628489612" sldId="352"/>
        </pc:sldMkLst>
      </pc:sldChg>
      <pc:sldChg chg="add">
        <pc:chgData name="Lukasz" userId="4e4dd635-cd67-4b13-9ddd-5b60bdc18fbf" providerId="ADAL" clId="{B19698C8-64E8-455C-B0F8-C598015934E5}" dt="2021-07-12T10:40:41.346" v="21"/>
        <pc:sldMkLst>
          <pc:docMk/>
          <pc:sldMk cId="4089853798" sldId="353"/>
        </pc:sldMkLst>
      </pc:sldChg>
      <pc:sldChg chg="addSp delSp modSp add mod">
        <pc:chgData name="Lukasz" userId="4e4dd635-cd67-4b13-9ddd-5b60bdc18fbf" providerId="ADAL" clId="{B19698C8-64E8-455C-B0F8-C598015934E5}" dt="2021-07-14T08:37:12.785" v="95" actId="1076"/>
        <pc:sldMkLst>
          <pc:docMk/>
          <pc:sldMk cId="1742633438" sldId="354"/>
        </pc:sldMkLst>
        <pc:picChg chg="add mod">
          <ac:chgData name="Lukasz" userId="4e4dd635-cd67-4b13-9ddd-5b60bdc18fbf" providerId="ADAL" clId="{B19698C8-64E8-455C-B0F8-C598015934E5}" dt="2021-07-14T08:37:12.785" v="95" actId="1076"/>
          <ac:picMkLst>
            <pc:docMk/>
            <pc:sldMk cId="1742633438" sldId="354"/>
            <ac:picMk id="2" creationId="{C529900D-4355-4AAD-8325-BBAF70DFC9D9}"/>
          </ac:picMkLst>
        </pc:picChg>
        <pc:picChg chg="del">
          <ac:chgData name="Lukasz" userId="4e4dd635-cd67-4b13-9ddd-5b60bdc18fbf" providerId="ADAL" clId="{B19698C8-64E8-455C-B0F8-C598015934E5}" dt="2021-07-14T08:36:55.746" v="91" actId="478"/>
          <ac:picMkLst>
            <pc:docMk/>
            <pc:sldMk cId="1742633438" sldId="354"/>
            <ac:picMk id="3" creationId="{D3411B69-1472-4DA1-B254-864BCDEF5921}"/>
          </ac:picMkLst>
        </pc:picChg>
      </pc:sldChg>
      <pc:sldChg chg="add">
        <pc:chgData name="Lukasz" userId="4e4dd635-cd67-4b13-9ddd-5b60bdc18fbf" providerId="ADAL" clId="{B19698C8-64E8-455C-B0F8-C598015934E5}" dt="2021-07-12T10:40:41.346" v="21"/>
        <pc:sldMkLst>
          <pc:docMk/>
          <pc:sldMk cId="464801633" sldId="355"/>
        </pc:sldMkLst>
      </pc:sldChg>
      <pc:sldChg chg="add">
        <pc:chgData name="Lukasz" userId="4e4dd635-cd67-4b13-9ddd-5b60bdc18fbf" providerId="ADAL" clId="{B19698C8-64E8-455C-B0F8-C598015934E5}" dt="2021-07-12T10:40:41.346" v="21"/>
        <pc:sldMkLst>
          <pc:docMk/>
          <pc:sldMk cId="2830829140" sldId="356"/>
        </pc:sldMkLst>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2" dt="2021-06-15T06:13:38.519" idx="1">
    <p:pos x="10" y="10"/>
    <p:text>RSA</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76505E-96F0-40D6-83A7-C112BD6DC655}" type="datetimeFigureOut">
              <a:rPr lang="lv-LV" smtClean="0"/>
              <a:t>14.07.2021</a:t>
            </a:fld>
            <a:endParaRPr lang="lv-LV"/>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v-LV"/>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3B9DF8-588C-4B94-8FFC-A29BD34EBA8F}" type="slidenum">
              <a:rPr lang="lv-LV" smtClean="0"/>
              <a:t>‹#›</a:t>
            </a:fld>
            <a:endParaRPr lang="lv-LV"/>
          </a:p>
        </p:txBody>
      </p:sp>
    </p:spTree>
    <p:extLst>
      <p:ext uri="{BB962C8B-B14F-4D97-AF65-F5344CB8AC3E}">
        <p14:creationId xmlns:p14="http://schemas.microsoft.com/office/powerpoint/2010/main" val="1330216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134993" algn="l" defTabSz="514323" rtl="0" eaLnBrk="1" fontAlgn="auto" latinLnBrk="0" hangingPunct="1">
              <a:lnSpc>
                <a:spcPct val="100000"/>
              </a:lnSpc>
              <a:spcBef>
                <a:spcPts val="750"/>
              </a:spcBef>
              <a:spcAft>
                <a:spcPts val="0"/>
              </a:spcAft>
              <a:buClrTx/>
              <a:buSzTx/>
              <a:buFontTx/>
              <a:buBlip>
                <a:blip r:embed="rId3"/>
              </a:buBlip>
              <a:tabLst/>
              <a:defRPr/>
            </a:pPr>
            <a:r>
              <a:rPr lang="en-GB" sz="1200">
                <a:solidFill>
                  <a:srgbClr val="5D5D5D"/>
                </a:solidFill>
                <a:latin typeface="Myriad Pro" charset="0"/>
              </a:rPr>
              <a:t>Today most freight traffic transported by railway in Baltic states originates from CIS countries, especially from Russia, and rail transport services are mainly provided on East – West axis using existing 1520 mm gauge system which makes it difficult and costly to interconnect the Baltics with the rest of EU via Poland. </a:t>
            </a:r>
            <a:endParaRPr lang="es-ES" sz="1200">
              <a:solidFill>
                <a:srgbClr val="5D5D5D"/>
              </a:solidFill>
              <a:latin typeface="Myriad Pro" charset="0"/>
            </a:endParaRPr>
          </a:p>
          <a:p>
            <a:pPr marL="0" lvl="0" indent="0" defTabSz="514323">
              <a:spcBef>
                <a:spcPts val="750"/>
              </a:spcBef>
              <a:buNone/>
            </a:pPr>
            <a:endParaRPr lang="en-GB" sz="1200">
              <a:solidFill>
                <a:srgbClr val="5D5D5D"/>
              </a:solidFill>
              <a:latin typeface="Myriad Pro" charset="0"/>
            </a:endParaRPr>
          </a:p>
          <a:p>
            <a:pPr lvl="0" indent="-134993" defTabSz="514323">
              <a:spcBef>
                <a:spcPts val="750"/>
              </a:spcBef>
              <a:buBlip>
                <a:blip r:embed="rId3"/>
              </a:buBlip>
            </a:pPr>
            <a:r>
              <a:rPr lang="en-GB" sz="1200">
                <a:solidFill>
                  <a:srgbClr val="5D5D5D"/>
                </a:solidFill>
                <a:latin typeface="Myriad Pro" charset="0"/>
              </a:rPr>
              <a:t>The Rail </a:t>
            </a:r>
            <a:r>
              <a:rPr lang="en-GB" sz="1200" err="1">
                <a:solidFill>
                  <a:srgbClr val="5D5D5D"/>
                </a:solidFill>
                <a:latin typeface="Myriad Pro" charset="0"/>
              </a:rPr>
              <a:t>Baltica</a:t>
            </a:r>
            <a:r>
              <a:rPr lang="en-GB" sz="1200">
                <a:solidFill>
                  <a:srgbClr val="5D5D5D"/>
                </a:solidFill>
                <a:latin typeface="Myriad Pro" charset="0"/>
              </a:rPr>
              <a:t> project is a joint project of three EU Member States – Estonia, Latvia and Lithuania – and concerns the building of a fast-conventional double track 1435mm gauge electrified railway line, meaning a symbolic return of the Baltic States to Europe. </a:t>
            </a:r>
            <a:endParaRPr lang="es-ES" sz="1200">
              <a:solidFill>
                <a:srgbClr val="5D5D5D"/>
              </a:solidFill>
              <a:latin typeface="Myriad Pro" charset="0"/>
            </a:endParaRPr>
          </a:p>
          <a:p>
            <a:pPr lvl="0" defTabSz="514323">
              <a:spcBef>
                <a:spcPts val="0"/>
              </a:spcBef>
            </a:pPr>
            <a:endParaRPr lang="es-ES" sz="1200">
              <a:solidFill>
                <a:srgbClr val="5D5D5D"/>
              </a:solidFill>
              <a:latin typeface="Myriad Pro" charset="0"/>
            </a:endParaRPr>
          </a:p>
          <a:p>
            <a:pPr lvl="0" indent="-134993" defTabSz="514323">
              <a:spcBef>
                <a:spcPts val="0"/>
              </a:spcBef>
              <a:buBlip>
                <a:blip r:embed="rId3"/>
              </a:buBlip>
            </a:pPr>
            <a:r>
              <a:rPr lang="en-GB" sz="1200">
                <a:solidFill>
                  <a:srgbClr val="5D5D5D"/>
                </a:solidFill>
                <a:latin typeface="Myriad Pro" charset="0"/>
              </a:rPr>
              <a:t>Today most freight traffic transported by railway in Baltic states originates from CIS countries, especially from Russia, and rail transport services are mainly provided on East – West axis using existing 1520 mm gauge system which makes it difficult and costly to interconnect the Baltics with the rest of EU via Poland. </a:t>
            </a:r>
            <a:endParaRPr lang="es-ES" sz="1200">
              <a:solidFill>
                <a:srgbClr val="5D5D5D"/>
              </a:solidFill>
              <a:latin typeface="Myriad Pro" charset="0"/>
            </a:endParaRPr>
          </a:p>
          <a:p>
            <a:pPr lvl="0" defTabSz="514323">
              <a:spcBef>
                <a:spcPts val="0"/>
              </a:spcBef>
            </a:pPr>
            <a:endParaRPr lang="es-ES" sz="1200">
              <a:solidFill>
                <a:srgbClr val="5D5D5D"/>
              </a:solidFill>
              <a:latin typeface="Myriad Pro" charset="0"/>
            </a:endParaRPr>
          </a:p>
          <a:p>
            <a:pPr lvl="0" indent="-134993" defTabSz="514323">
              <a:spcBef>
                <a:spcPts val="0"/>
              </a:spcBef>
              <a:buBlip>
                <a:blip r:embed="rId3"/>
              </a:buBlip>
            </a:pPr>
            <a:r>
              <a:rPr lang="en-GB" sz="1200">
                <a:solidFill>
                  <a:srgbClr val="5D5D5D"/>
                </a:solidFill>
                <a:latin typeface="Myriad Pro" charset="0"/>
              </a:rPr>
              <a:t>Rail </a:t>
            </a:r>
            <a:r>
              <a:rPr lang="en-GB" sz="1200" err="1">
                <a:solidFill>
                  <a:srgbClr val="5D5D5D"/>
                </a:solidFill>
                <a:latin typeface="Myriad Pro" charset="0"/>
              </a:rPr>
              <a:t>Baltica</a:t>
            </a:r>
            <a:r>
              <a:rPr lang="en-GB" sz="1200">
                <a:solidFill>
                  <a:srgbClr val="5D5D5D"/>
                </a:solidFill>
                <a:latin typeface="Myriad Pro" charset="0"/>
              </a:rPr>
              <a:t> has been therefore designed to become part of the EU TEN-T North Sea – Baltic Core Network Corridor, which links Europe´s largest ports of Rotterdam, Hamburg and Antwerp through the Netherlands, Belgium, Germany and Poland, with the three Baltic States, ensuring full integration of Estonia, Latvia and Lithuania into the single European railway area. </a:t>
            </a:r>
            <a:endParaRPr lang="es-ES" sz="1200">
              <a:solidFill>
                <a:srgbClr val="5D5D5D"/>
              </a:solidFill>
              <a:latin typeface="Myriad Pro" charset="0"/>
            </a:endParaRPr>
          </a:p>
          <a:p>
            <a:endParaRPr lang="es-ES"/>
          </a:p>
        </p:txBody>
      </p:sp>
      <p:sp>
        <p:nvSpPr>
          <p:cNvPr id="4" name="Marcador de número de diapositiva 3"/>
          <p:cNvSpPr>
            <a:spLocks noGrp="1"/>
          </p:cNvSpPr>
          <p:nvPr>
            <p:ph type="sldNum" sz="quarter" idx="5"/>
          </p:nvPr>
        </p:nvSpPr>
        <p:spPr/>
        <p:txBody>
          <a:bodyPr/>
          <a:lstStyle/>
          <a:p>
            <a:fld id="{DC3B9DF8-588C-4B94-8FFC-A29BD34EBA8F}" type="slidenum">
              <a:rPr lang="lv-LV" smtClean="0"/>
              <a:t>5</a:t>
            </a:fld>
            <a:endParaRPr lang="lv-LV"/>
          </a:p>
        </p:txBody>
      </p:sp>
    </p:spTree>
    <p:extLst>
      <p:ext uri="{BB962C8B-B14F-4D97-AF65-F5344CB8AC3E}">
        <p14:creationId xmlns:p14="http://schemas.microsoft.com/office/powerpoint/2010/main" val="2359914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indent="-134993" defTabSz="514323">
              <a:lnSpc>
                <a:spcPct val="107000"/>
              </a:lnSpc>
              <a:spcBef>
                <a:spcPts val="750"/>
              </a:spcBef>
              <a:spcAft>
                <a:spcPts val="429"/>
              </a:spcAft>
              <a:buBlip>
                <a:blip r:embed="rId3"/>
              </a:buBlip>
            </a:pPr>
            <a:r>
              <a:rPr lang="es-ES" sz="1200" dirty="0" err="1">
                <a:solidFill>
                  <a:srgbClr val="5D5D5D"/>
                </a:solidFill>
                <a:latin typeface="Myriad Pro" charset="0"/>
              </a:rPr>
              <a:t>This</a:t>
            </a:r>
            <a:r>
              <a:rPr lang="es-ES" sz="1200" dirty="0">
                <a:solidFill>
                  <a:srgbClr val="5D5D5D"/>
                </a:solidFill>
                <a:latin typeface="Myriad Pro" charset="0"/>
              </a:rPr>
              <a:t> </a:t>
            </a:r>
            <a:r>
              <a:rPr lang="es-ES" sz="1200" dirty="0" err="1">
                <a:solidFill>
                  <a:srgbClr val="5D5D5D"/>
                </a:solidFill>
                <a:latin typeface="Myriad Pro" charset="0"/>
              </a:rPr>
              <a:t>section</a:t>
            </a:r>
            <a:r>
              <a:rPr lang="es-ES" sz="1200" dirty="0">
                <a:solidFill>
                  <a:srgbClr val="5D5D5D"/>
                </a:solidFill>
                <a:latin typeface="Myriad Pro" charset="0"/>
              </a:rPr>
              <a:t> </a:t>
            </a:r>
            <a:r>
              <a:rPr lang="es-ES" sz="1200" b="1" dirty="0" err="1">
                <a:solidFill>
                  <a:srgbClr val="5D5D5D"/>
                </a:solidFill>
                <a:latin typeface="Myriad Pro" charset="0"/>
              </a:rPr>
              <a:t>connects</a:t>
            </a:r>
            <a:r>
              <a:rPr lang="es-ES" sz="1200" b="1" dirty="0">
                <a:solidFill>
                  <a:srgbClr val="5D5D5D"/>
                </a:solidFill>
                <a:latin typeface="Myriad Pro" charset="0"/>
              </a:rPr>
              <a:t> </a:t>
            </a:r>
            <a:r>
              <a:rPr lang="es-ES" sz="1200" dirty="0" err="1">
                <a:solidFill>
                  <a:srgbClr val="5D5D5D"/>
                </a:solidFill>
                <a:latin typeface="Myriad Pro" charset="0"/>
              </a:rPr>
              <a:t>two</a:t>
            </a:r>
            <a:r>
              <a:rPr lang="es-ES" sz="1200" dirty="0">
                <a:solidFill>
                  <a:srgbClr val="5D5D5D"/>
                </a:solidFill>
                <a:latin typeface="Myriad Pro" charset="0"/>
              </a:rPr>
              <a:t> </a:t>
            </a:r>
            <a:r>
              <a:rPr lang="es-ES" sz="1200" dirty="0" err="1">
                <a:solidFill>
                  <a:srgbClr val="5D5D5D"/>
                </a:solidFill>
                <a:latin typeface="Myriad Pro" charset="0"/>
              </a:rPr>
              <a:t>main</a:t>
            </a:r>
            <a:r>
              <a:rPr lang="es-ES" sz="1200" dirty="0">
                <a:solidFill>
                  <a:srgbClr val="5D5D5D"/>
                </a:solidFill>
                <a:latin typeface="Myriad Pro" charset="0"/>
              </a:rPr>
              <a:t> </a:t>
            </a:r>
            <a:r>
              <a:rPr lang="es-ES" sz="1200" dirty="0" err="1">
                <a:solidFill>
                  <a:srgbClr val="5D5D5D"/>
                </a:solidFill>
                <a:latin typeface="Myriad Pro" charset="0"/>
              </a:rPr>
              <a:t>population</a:t>
            </a:r>
            <a:r>
              <a:rPr lang="es-ES" sz="1200" dirty="0">
                <a:solidFill>
                  <a:srgbClr val="5D5D5D"/>
                </a:solidFill>
                <a:latin typeface="Myriad Pro" charset="0"/>
              </a:rPr>
              <a:t> áreas, </a:t>
            </a:r>
            <a:r>
              <a:rPr lang="lt-LT" sz="1200" b="1" dirty="0">
                <a:solidFill>
                  <a:srgbClr val="5D5D5D"/>
                </a:solidFill>
              </a:rPr>
              <a:t>Šėta</a:t>
            </a:r>
            <a:r>
              <a:rPr lang="en-GB" sz="1200" b="1" dirty="0">
                <a:solidFill>
                  <a:srgbClr val="5D5D5D"/>
                </a:solidFill>
                <a:latin typeface="Myriad Pro" charset="0"/>
              </a:rPr>
              <a:t>, </a:t>
            </a:r>
            <a:r>
              <a:rPr lang="en-GB" sz="1200" dirty="0">
                <a:solidFill>
                  <a:srgbClr val="5D5D5D"/>
                </a:solidFill>
                <a:latin typeface="Myriad Pro" charset="0"/>
              </a:rPr>
              <a:t>to the northeast of </a:t>
            </a:r>
            <a:r>
              <a:rPr lang="en-GB" sz="1200" dirty="0" err="1">
                <a:solidFill>
                  <a:srgbClr val="5D5D5D"/>
                </a:solidFill>
                <a:latin typeface="Myriad Pro" charset="0"/>
              </a:rPr>
              <a:t>Kedainiai</a:t>
            </a:r>
            <a:r>
              <a:rPr lang="en-GB" sz="1200" dirty="0">
                <a:solidFill>
                  <a:srgbClr val="5D5D5D"/>
                </a:solidFill>
                <a:latin typeface="Myriad Pro" charset="0"/>
              </a:rPr>
              <a:t> District Municipality, and </a:t>
            </a:r>
            <a:r>
              <a:rPr lang="en-GB" sz="1200" b="1" dirty="0" err="1">
                <a:solidFill>
                  <a:srgbClr val="5D5D5D"/>
                </a:solidFill>
                <a:latin typeface="Myriad Pro" charset="0"/>
              </a:rPr>
              <a:t>Ramygala</a:t>
            </a:r>
            <a:r>
              <a:rPr lang="en-GB" sz="1200" dirty="0">
                <a:solidFill>
                  <a:srgbClr val="5D5D5D"/>
                </a:solidFill>
                <a:latin typeface="Myriad Pro" charset="0"/>
              </a:rPr>
              <a:t>, in </a:t>
            </a:r>
            <a:r>
              <a:rPr lang="en-GB" sz="1200" dirty="0" err="1">
                <a:solidFill>
                  <a:srgbClr val="5D5D5D"/>
                </a:solidFill>
                <a:latin typeface="Myriad Pro" charset="0"/>
              </a:rPr>
              <a:t>Panevezys</a:t>
            </a:r>
            <a:r>
              <a:rPr lang="en-GB" sz="1200" dirty="0">
                <a:solidFill>
                  <a:srgbClr val="5D5D5D"/>
                </a:solidFill>
                <a:latin typeface="Myriad Pro" charset="0"/>
              </a:rPr>
              <a:t> District Municipality.</a:t>
            </a:r>
          </a:p>
          <a:p>
            <a:pPr indent="-134993" defTabSz="514323">
              <a:lnSpc>
                <a:spcPct val="107000"/>
              </a:lnSpc>
              <a:spcBef>
                <a:spcPts val="750"/>
              </a:spcBef>
              <a:spcAft>
                <a:spcPts val="429"/>
              </a:spcAft>
              <a:buBlip>
                <a:blip r:embed="rId3"/>
              </a:buBlip>
            </a:pPr>
            <a:r>
              <a:rPr lang="en-GB" sz="1200" dirty="0">
                <a:solidFill>
                  <a:srgbClr val="5D5D5D"/>
                </a:solidFill>
                <a:latin typeface="Myriad Pro" charset="0"/>
              </a:rPr>
              <a:t>The </a:t>
            </a:r>
            <a:r>
              <a:rPr lang="en-GB" sz="1200" b="1" dirty="0">
                <a:solidFill>
                  <a:srgbClr val="5D5D5D"/>
                </a:solidFill>
                <a:latin typeface="Myriad Pro" charset="0"/>
              </a:rPr>
              <a:t>alignment </a:t>
            </a:r>
            <a:r>
              <a:rPr lang="en-GB" sz="1200" dirty="0">
                <a:solidFill>
                  <a:srgbClr val="5D5D5D"/>
                </a:solidFill>
                <a:latin typeface="Myriad Pro" charset="0"/>
              </a:rPr>
              <a:t>of this section has been designed within the boundaries of the approved </a:t>
            </a:r>
            <a:r>
              <a:rPr lang="en-GB" sz="1200" b="1" dirty="0">
                <a:solidFill>
                  <a:srgbClr val="5D5D5D"/>
                </a:solidFill>
                <a:latin typeface="Myriad Pro" charset="0"/>
              </a:rPr>
              <a:t>Special Plan, </a:t>
            </a:r>
            <a:r>
              <a:rPr lang="en-GB" sz="1200" dirty="0">
                <a:solidFill>
                  <a:srgbClr val="5D5D5D"/>
                </a:solidFill>
                <a:latin typeface="Myriad Pro" charset="0"/>
              </a:rPr>
              <a:t>running in close proximity to: </a:t>
            </a:r>
            <a:r>
              <a:rPr lang="lt-LT" sz="1200" b="1" dirty="0">
                <a:solidFill>
                  <a:srgbClr val="5D5D5D"/>
                </a:solidFill>
              </a:rPr>
              <a:t>Jotainiai</a:t>
            </a:r>
            <a:r>
              <a:rPr lang="es-ES" sz="1200" b="1" dirty="0">
                <a:solidFill>
                  <a:srgbClr val="5D5D5D"/>
                </a:solidFill>
                <a:latin typeface="Myriad Pro" panose="020B0503030403020204"/>
              </a:rPr>
              <a:t>,</a:t>
            </a:r>
            <a:r>
              <a:rPr lang="lt-LT" sz="1200" b="1" dirty="0">
                <a:solidFill>
                  <a:srgbClr val="5D5D5D"/>
                </a:solidFill>
              </a:rPr>
              <a:t>Daniūnai</a:t>
            </a:r>
            <a:r>
              <a:rPr lang="es-ES" sz="1200" b="1" dirty="0">
                <a:solidFill>
                  <a:srgbClr val="5D5D5D"/>
                </a:solidFill>
                <a:latin typeface="Myriad Pro" panose="020B0503030403020204"/>
              </a:rPr>
              <a:t>, </a:t>
            </a:r>
            <a:r>
              <a:rPr lang="lt-LT" sz="1200" b="1" dirty="0">
                <a:solidFill>
                  <a:srgbClr val="5D5D5D"/>
                </a:solidFill>
              </a:rPr>
              <a:t>Pauslajys</a:t>
            </a:r>
            <a:r>
              <a:rPr lang="es-ES" sz="1200" b="1" dirty="0">
                <a:solidFill>
                  <a:srgbClr val="5D5D5D"/>
                </a:solidFill>
                <a:latin typeface="Myriad Pro" panose="020B0503030403020204"/>
              </a:rPr>
              <a:t> </a:t>
            </a:r>
            <a:r>
              <a:rPr lang="es-ES" sz="1200" dirty="0">
                <a:solidFill>
                  <a:srgbClr val="5D5D5D"/>
                </a:solidFill>
                <a:latin typeface="Myriad Pro" panose="020B0503030403020204"/>
              </a:rPr>
              <a:t>and</a:t>
            </a:r>
            <a:r>
              <a:rPr lang="es-ES" sz="1200" b="1" dirty="0">
                <a:solidFill>
                  <a:srgbClr val="5D5D5D"/>
                </a:solidFill>
                <a:latin typeface="Myriad Pro" panose="020B0503030403020204"/>
              </a:rPr>
              <a:t> </a:t>
            </a:r>
            <a:r>
              <a:rPr lang="lt-LT" sz="1200" b="1" dirty="0">
                <a:solidFill>
                  <a:srgbClr val="5D5D5D"/>
                </a:solidFill>
              </a:rPr>
              <a:t>Pagiriai</a:t>
            </a:r>
            <a:r>
              <a:rPr lang="es-ES" sz="1200" b="1" dirty="0">
                <a:solidFill>
                  <a:srgbClr val="5D5D5D"/>
                </a:solidFill>
                <a:latin typeface="Myriad Pro" panose="020B0503030403020204"/>
              </a:rPr>
              <a:t>.</a:t>
            </a:r>
            <a:endParaRPr lang="en-GB" sz="1200" b="1" dirty="0">
              <a:solidFill>
                <a:srgbClr val="5D5D5D"/>
              </a:solidFill>
              <a:latin typeface="Myriad Pro" panose="020B0503030403020204"/>
            </a:endParaRPr>
          </a:p>
          <a:p>
            <a:pPr indent="-134993" defTabSz="514323">
              <a:lnSpc>
                <a:spcPct val="107000"/>
              </a:lnSpc>
              <a:spcBef>
                <a:spcPts val="750"/>
              </a:spcBef>
              <a:spcAft>
                <a:spcPts val="429"/>
              </a:spcAft>
              <a:buBlip>
                <a:blip r:embed="rId3"/>
              </a:buBlip>
            </a:pPr>
            <a:r>
              <a:rPr lang="en-GB" sz="1200" dirty="0">
                <a:solidFill>
                  <a:srgbClr val="5D5D5D"/>
                </a:solidFill>
                <a:latin typeface="Myriad Pro" charset="0"/>
              </a:rPr>
              <a:t>The stretch intersects several existing transport infrastructure, for which </a:t>
            </a:r>
            <a:r>
              <a:rPr lang="en-GB" sz="1200" b="1" dirty="0">
                <a:solidFill>
                  <a:srgbClr val="5D5D5D"/>
                </a:solidFill>
                <a:latin typeface="Myriad Pro" charset="0"/>
              </a:rPr>
              <a:t>new grade separated junctions </a:t>
            </a:r>
            <a:r>
              <a:rPr lang="en-GB" sz="1200" dirty="0">
                <a:solidFill>
                  <a:srgbClr val="5D5D5D"/>
                </a:solidFill>
                <a:latin typeface="Myriad Pro" charset="0"/>
              </a:rPr>
              <a:t>have been designed, </a:t>
            </a:r>
            <a:r>
              <a:rPr lang="en-GB" sz="1200" b="1" dirty="0">
                <a:solidFill>
                  <a:srgbClr val="5D5D5D"/>
                </a:solidFill>
                <a:latin typeface="Myriad Pro" charset="0"/>
              </a:rPr>
              <a:t>avoiding level crossings </a:t>
            </a:r>
            <a:r>
              <a:rPr lang="en-GB" sz="1200" dirty="0">
                <a:solidFill>
                  <a:srgbClr val="5D5D5D"/>
                </a:solidFill>
                <a:latin typeface="Myriad Pro" charset="0"/>
              </a:rPr>
              <a:t>that represent one of the </a:t>
            </a:r>
            <a:r>
              <a:rPr lang="en-GB" sz="1200" b="1" dirty="0">
                <a:solidFill>
                  <a:srgbClr val="5D5D5D"/>
                </a:solidFill>
                <a:latin typeface="Myriad Pro" charset="0"/>
              </a:rPr>
              <a:t>rail sector´s biggest safety concerns. </a:t>
            </a:r>
          </a:p>
          <a:p>
            <a:pPr indent="-134993" defTabSz="514323">
              <a:lnSpc>
                <a:spcPct val="107000"/>
              </a:lnSpc>
              <a:spcBef>
                <a:spcPts val="750"/>
              </a:spcBef>
              <a:spcAft>
                <a:spcPts val="429"/>
              </a:spcAft>
              <a:buBlip>
                <a:blip r:embed="rId3"/>
              </a:buBlip>
            </a:pPr>
            <a:r>
              <a:rPr lang="en-GB" sz="1200" b="1" dirty="0">
                <a:solidFill>
                  <a:srgbClr val="5D5D5D"/>
                </a:solidFill>
                <a:latin typeface="Myriad Pro" charset="0"/>
              </a:rPr>
              <a:t>Access roads</a:t>
            </a:r>
            <a:r>
              <a:rPr lang="en-GB" sz="1200" dirty="0">
                <a:solidFill>
                  <a:srgbClr val="5D5D5D"/>
                </a:solidFill>
                <a:latin typeface="Myriad Pro" charset="0"/>
              </a:rPr>
              <a:t> parallel to the new railway line have been </a:t>
            </a:r>
            <a:r>
              <a:rPr lang="en-GB" sz="1200" b="1" dirty="0">
                <a:solidFill>
                  <a:srgbClr val="5D5D5D"/>
                </a:solidFill>
                <a:latin typeface="Myriad Pro" charset="0"/>
              </a:rPr>
              <a:t>designed</a:t>
            </a:r>
            <a:r>
              <a:rPr lang="en-GB" sz="1200" dirty="0">
                <a:solidFill>
                  <a:srgbClr val="5D5D5D"/>
                </a:solidFill>
                <a:latin typeface="Myriad Pro" charset="0"/>
              </a:rPr>
              <a:t>, </a:t>
            </a:r>
            <a:r>
              <a:rPr lang="en-GB" sz="1200" b="1" dirty="0">
                <a:solidFill>
                  <a:srgbClr val="5D5D5D"/>
                </a:solidFill>
                <a:latin typeface="Myriad Pro" charset="0"/>
              </a:rPr>
              <a:t>ensuring connectivity </a:t>
            </a:r>
            <a:r>
              <a:rPr lang="en-GB" sz="1200" dirty="0">
                <a:solidFill>
                  <a:srgbClr val="5D5D5D"/>
                </a:solidFill>
                <a:latin typeface="Myriad Pro" charset="0"/>
              </a:rPr>
              <a:t>among the adjacent private </a:t>
            </a:r>
            <a:r>
              <a:rPr lang="en-GB" sz="1200" dirty="0" err="1">
                <a:solidFill>
                  <a:srgbClr val="5D5D5D"/>
                </a:solidFill>
                <a:latin typeface="Myriad Pro" charset="0"/>
              </a:rPr>
              <a:t>landplot</a:t>
            </a:r>
            <a:r>
              <a:rPr lang="en-GB" sz="1200" dirty="0">
                <a:solidFill>
                  <a:srgbClr val="5D5D5D"/>
                </a:solidFill>
                <a:latin typeface="Myriad Pro" charset="0"/>
              </a:rPr>
              <a:t> owners.</a:t>
            </a:r>
          </a:p>
          <a:p>
            <a:pPr defTabSz="514323">
              <a:lnSpc>
                <a:spcPct val="107000"/>
              </a:lnSpc>
              <a:spcBef>
                <a:spcPts val="750"/>
              </a:spcBef>
              <a:spcAft>
                <a:spcPts val="429"/>
              </a:spcAft>
            </a:pPr>
            <a:r>
              <a:rPr lang="en-GB" sz="1200" i="1" dirty="0">
                <a:solidFill>
                  <a:srgbClr val="5D5D5D"/>
                </a:solidFill>
                <a:latin typeface="Myriad Pro" charset="0"/>
              </a:rPr>
              <a:t>NOTE: </a:t>
            </a:r>
            <a:r>
              <a:rPr lang="es-ES" sz="1200" i="1" dirty="0" err="1">
                <a:solidFill>
                  <a:schemeClr val="bg1">
                    <a:lumMod val="50000"/>
                  </a:schemeClr>
                </a:solidFill>
                <a:latin typeface="Myriad Pro" charset="0"/>
              </a:rPr>
              <a:t>For</a:t>
            </a:r>
            <a:r>
              <a:rPr lang="es-ES" sz="1200" i="1" dirty="0">
                <a:solidFill>
                  <a:schemeClr val="bg1">
                    <a:lumMod val="50000"/>
                  </a:schemeClr>
                </a:solidFill>
                <a:latin typeface="Myriad Pro" charset="0"/>
              </a:rPr>
              <a:t> </a:t>
            </a:r>
            <a:r>
              <a:rPr lang="es-ES" sz="1200" i="1" dirty="0" err="1">
                <a:solidFill>
                  <a:schemeClr val="bg1">
                    <a:lumMod val="50000"/>
                  </a:schemeClr>
                </a:solidFill>
                <a:latin typeface="Myriad Pro" charset="0"/>
              </a:rPr>
              <a:t>the</a:t>
            </a:r>
            <a:r>
              <a:rPr lang="es-ES" sz="1200" i="1" dirty="0">
                <a:solidFill>
                  <a:schemeClr val="bg1">
                    <a:lumMod val="50000"/>
                  </a:schemeClr>
                </a:solidFill>
                <a:latin typeface="Myriad Pro" charset="0"/>
              </a:rPr>
              <a:t> </a:t>
            </a:r>
            <a:r>
              <a:rPr lang="es-ES" sz="1200" i="1" dirty="0" err="1">
                <a:solidFill>
                  <a:schemeClr val="bg1">
                    <a:lumMod val="50000"/>
                  </a:schemeClr>
                </a:solidFill>
                <a:latin typeface="Myriad Pro" charset="0"/>
              </a:rPr>
              <a:t>purpose</a:t>
            </a:r>
            <a:r>
              <a:rPr lang="es-ES" sz="1200" i="1" dirty="0">
                <a:solidFill>
                  <a:schemeClr val="bg1">
                    <a:lumMod val="50000"/>
                  </a:schemeClr>
                </a:solidFill>
                <a:latin typeface="Myriad Pro" charset="0"/>
              </a:rPr>
              <a:t> </a:t>
            </a:r>
            <a:r>
              <a:rPr lang="es-ES" sz="1200" i="1" dirty="0" err="1">
                <a:solidFill>
                  <a:schemeClr val="bg1">
                    <a:lumMod val="50000"/>
                  </a:schemeClr>
                </a:solidFill>
                <a:latin typeface="Myriad Pro" charset="0"/>
              </a:rPr>
              <a:t>of</a:t>
            </a:r>
            <a:r>
              <a:rPr lang="es-ES" sz="1200" i="1" dirty="0">
                <a:solidFill>
                  <a:schemeClr val="bg1">
                    <a:lumMod val="50000"/>
                  </a:schemeClr>
                </a:solidFill>
                <a:latin typeface="Myriad Pro" charset="0"/>
              </a:rPr>
              <a:t> </a:t>
            </a:r>
            <a:r>
              <a:rPr lang="es-ES" sz="1200" i="1" dirty="0" err="1">
                <a:solidFill>
                  <a:schemeClr val="bg1">
                    <a:lumMod val="50000"/>
                  </a:schemeClr>
                </a:solidFill>
                <a:latin typeface="Myriad Pro" charset="0"/>
              </a:rPr>
              <a:t>this</a:t>
            </a:r>
            <a:r>
              <a:rPr lang="es-ES" sz="1200" i="1" dirty="0">
                <a:solidFill>
                  <a:schemeClr val="bg1">
                    <a:lumMod val="50000"/>
                  </a:schemeClr>
                </a:solidFill>
                <a:latin typeface="Myriad Pro" charset="0"/>
              </a:rPr>
              <a:t> </a:t>
            </a:r>
            <a:r>
              <a:rPr lang="es-ES" sz="1200" i="1" dirty="0" err="1">
                <a:solidFill>
                  <a:schemeClr val="bg1">
                    <a:lumMod val="50000"/>
                  </a:schemeClr>
                </a:solidFill>
                <a:latin typeface="Myriad Pro" charset="0"/>
              </a:rPr>
              <a:t>presentation</a:t>
            </a:r>
            <a:r>
              <a:rPr lang="es-ES" sz="1200" i="1" dirty="0">
                <a:solidFill>
                  <a:schemeClr val="bg1">
                    <a:lumMod val="50000"/>
                  </a:schemeClr>
                </a:solidFill>
                <a:latin typeface="Myriad Pro" charset="0"/>
              </a:rPr>
              <a:t>, </a:t>
            </a:r>
            <a:r>
              <a:rPr lang="es-ES" sz="1200" i="1" dirty="0" err="1">
                <a:solidFill>
                  <a:schemeClr val="bg1">
                    <a:lumMod val="50000"/>
                  </a:schemeClr>
                </a:solidFill>
                <a:latin typeface="Myriad Pro" charset="0"/>
              </a:rPr>
              <a:t>we´ll</a:t>
            </a:r>
            <a:r>
              <a:rPr lang="es-ES" sz="1200" i="1" dirty="0">
                <a:solidFill>
                  <a:schemeClr val="bg1">
                    <a:lumMod val="50000"/>
                  </a:schemeClr>
                </a:solidFill>
                <a:latin typeface="Myriad Pro" charset="0"/>
              </a:rPr>
              <a:t> be </a:t>
            </a:r>
            <a:r>
              <a:rPr lang="es-ES" sz="1200" i="1" dirty="0" err="1">
                <a:solidFill>
                  <a:schemeClr val="bg1">
                    <a:lumMod val="50000"/>
                  </a:schemeClr>
                </a:solidFill>
                <a:latin typeface="Myriad Pro" charset="0"/>
              </a:rPr>
              <a:t>showing</a:t>
            </a:r>
            <a:r>
              <a:rPr lang="es-ES" sz="1200" i="1" dirty="0">
                <a:solidFill>
                  <a:schemeClr val="bg1">
                    <a:lumMod val="50000"/>
                  </a:schemeClr>
                </a:solidFill>
                <a:latin typeface="Myriad Pro" charset="0"/>
              </a:rPr>
              <a:t> </a:t>
            </a:r>
            <a:r>
              <a:rPr lang="es-ES" sz="1200" i="1" dirty="0" err="1">
                <a:solidFill>
                  <a:schemeClr val="bg1">
                    <a:lumMod val="50000"/>
                  </a:schemeClr>
                </a:solidFill>
                <a:latin typeface="Myriad Pro" charset="0"/>
              </a:rPr>
              <a:t>only</a:t>
            </a:r>
            <a:r>
              <a:rPr lang="es-ES" sz="1200" i="1" dirty="0">
                <a:solidFill>
                  <a:schemeClr val="bg1">
                    <a:lumMod val="50000"/>
                  </a:schemeClr>
                </a:solidFill>
                <a:latin typeface="Myriad Pro" charset="0"/>
              </a:rPr>
              <a:t> </a:t>
            </a:r>
            <a:r>
              <a:rPr lang="es-ES" sz="1200" i="1" dirty="0" err="1">
                <a:solidFill>
                  <a:schemeClr val="bg1">
                    <a:lumMod val="50000"/>
                  </a:schemeClr>
                </a:solidFill>
                <a:latin typeface="Myriad Pro" charset="0"/>
              </a:rPr>
              <a:t>the</a:t>
            </a:r>
            <a:r>
              <a:rPr lang="es-ES" sz="1200" i="1" dirty="0">
                <a:solidFill>
                  <a:schemeClr val="bg1">
                    <a:lumMod val="50000"/>
                  </a:schemeClr>
                </a:solidFill>
                <a:latin typeface="Myriad Pro" charset="0"/>
              </a:rPr>
              <a:t> </a:t>
            </a:r>
            <a:r>
              <a:rPr lang="es-ES" sz="1200" i="1" dirty="0" err="1">
                <a:solidFill>
                  <a:schemeClr val="bg1">
                    <a:lumMod val="50000"/>
                  </a:schemeClr>
                </a:solidFill>
                <a:latin typeface="Myriad Pro" charset="0"/>
              </a:rPr>
              <a:t>infrastructure</a:t>
            </a:r>
            <a:r>
              <a:rPr lang="es-ES" sz="1200" i="1" dirty="0">
                <a:solidFill>
                  <a:schemeClr val="bg1">
                    <a:lumMod val="50000"/>
                  </a:schemeClr>
                </a:solidFill>
                <a:latin typeface="Myriad Pro" charset="0"/>
              </a:rPr>
              <a:t> </a:t>
            </a:r>
            <a:r>
              <a:rPr lang="es-ES" sz="1200" i="1" dirty="0" err="1">
                <a:solidFill>
                  <a:schemeClr val="bg1">
                    <a:lumMod val="50000"/>
                  </a:schemeClr>
                </a:solidFill>
                <a:latin typeface="Myriad Pro" charset="0"/>
              </a:rPr>
              <a:t>within</a:t>
            </a:r>
            <a:r>
              <a:rPr lang="es-ES" sz="1200" i="1" dirty="0">
                <a:solidFill>
                  <a:schemeClr val="bg1">
                    <a:lumMod val="50000"/>
                  </a:schemeClr>
                </a:solidFill>
                <a:latin typeface="Myriad Pro" charset="0"/>
              </a:rPr>
              <a:t> </a:t>
            </a:r>
            <a:r>
              <a:rPr lang="es-ES" sz="1200" i="1" dirty="0" err="1">
                <a:solidFill>
                  <a:schemeClr val="bg1">
                    <a:lumMod val="50000"/>
                  </a:schemeClr>
                </a:solidFill>
                <a:latin typeface="Myriad Pro" charset="0"/>
              </a:rPr>
              <a:t>the</a:t>
            </a:r>
            <a:r>
              <a:rPr lang="es-ES" sz="1200" i="1" dirty="0">
                <a:solidFill>
                  <a:schemeClr val="bg1">
                    <a:lumMod val="50000"/>
                  </a:schemeClr>
                </a:solidFill>
                <a:latin typeface="Myriad Pro" charset="0"/>
              </a:rPr>
              <a:t> </a:t>
            </a:r>
            <a:r>
              <a:rPr lang="es-ES" sz="1200" i="1" dirty="0" err="1">
                <a:solidFill>
                  <a:schemeClr val="bg1">
                    <a:lumMod val="50000"/>
                  </a:schemeClr>
                </a:solidFill>
                <a:latin typeface="Myriad Pro" charset="0"/>
              </a:rPr>
              <a:t>boundaries</a:t>
            </a:r>
            <a:r>
              <a:rPr lang="es-ES" sz="1200" i="1" dirty="0">
                <a:solidFill>
                  <a:schemeClr val="bg1">
                    <a:lumMod val="50000"/>
                  </a:schemeClr>
                </a:solidFill>
                <a:latin typeface="Myriad Pro" charset="0"/>
              </a:rPr>
              <a:t> </a:t>
            </a:r>
            <a:r>
              <a:rPr lang="es-ES" sz="1200" i="1" dirty="0" err="1">
                <a:solidFill>
                  <a:schemeClr val="bg1">
                    <a:lumMod val="50000"/>
                  </a:schemeClr>
                </a:solidFill>
                <a:latin typeface="Myriad Pro" charset="0"/>
              </a:rPr>
              <a:t>of</a:t>
            </a:r>
            <a:r>
              <a:rPr lang="en-GB" sz="1200" i="1" dirty="0">
                <a:solidFill>
                  <a:schemeClr val="bg1">
                    <a:lumMod val="50000"/>
                  </a:schemeClr>
                </a:solidFill>
                <a:latin typeface="Myriad Pro" charset="0"/>
              </a:rPr>
              <a:t> </a:t>
            </a:r>
            <a:r>
              <a:rPr lang="en-GB" sz="1200" i="1" dirty="0" err="1">
                <a:solidFill>
                  <a:schemeClr val="bg1">
                    <a:lumMod val="50000"/>
                  </a:schemeClr>
                </a:solidFill>
                <a:latin typeface="Myriad Pro" charset="0"/>
              </a:rPr>
              <a:t>Panevezys</a:t>
            </a:r>
            <a:r>
              <a:rPr lang="en-GB" sz="1200" i="1" dirty="0">
                <a:solidFill>
                  <a:schemeClr val="bg1">
                    <a:lumMod val="50000"/>
                  </a:schemeClr>
                </a:solidFill>
                <a:latin typeface="Myriad Pro" charset="0"/>
              </a:rPr>
              <a:t> Municipality</a:t>
            </a:r>
            <a:endParaRPr lang="es-ES" dirty="0"/>
          </a:p>
        </p:txBody>
      </p:sp>
      <p:sp>
        <p:nvSpPr>
          <p:cNvPr id="4" name="Marcador de número de diapositiva 3"/>
          <p:cNvSpPr>
            <a:spLocks noGrp="1"/>
          </p:cNvSpPr>
          <p:nvPr>
            <p:ph type="sldNum" sz="quarter" idx="5"/>
          </p:nvPr>
        </p:nvSpPr>
        <p:spPr/>
        <p:txBody>
          <a:bodyPr/>
          <a:lstStyle/>
          <a:p>
            <a:fld id="{DC3B9DF8-588C-4B94-8FFC-A29BD34EBA8F}" type="slidenum">
              <a:rPr lang="lv-LV" smtClean="0"/>
              <a:t>7</a:t>
            </a:fld>
            <a:endParaRPr lang="lv-LV"/>
          </a:p>
        </p:txBody>
      </p:sp>
    </p:spTree>
    <p:extLst>
      <p:ext uri="{BB962C8B-B14F-4D97-AF65-F5344CB8AC3E}">
        <p14:creationId xmlns:p14="http://schemas.microsoft.com/office/powerpoint/2010/main" val="10911819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indent="-134993" defTabSz="514323">
              <a:lnSpc>
                <a:spcPct val="107000"/>
              </a:lnSpc>
              <a:spcBef>
                <a:spcPts val="750"/>
              </a:spcBef>
              <a:spcAft>
                <a:spcPts val="429"/>
              </a:spcAft>
              <a:buBlip>
                <a:blip r:embed="rId3"/>
              </a:buBlip>
            </a:pPr>
            <a:r>
              <a:rPr lang="es-ES" sz="1200" dirty="0" err="1">
                <a:solidFill>
                  <a:srgbClr val="5D5D5D"/>
                </a:solidFill>
                <a:latin typeface="Myriad Pro" charset="0"/>
              </a:rPr>
              <a:t>This</a:t>
            </a:r>
            <a:r>
              <a:rPr lang="es-ES" sz="1200" dirty="0">
                <a:solidFill>
                  <a:srgbClr val="5D5D5D"/>
                </a:solidFill>
                <a:latin typeface="Myriad Pro" charset="0"/>
              </a:rPr>
              <a:t> </a:t>
            </a:r>
            <a:r>
              <a:rPr lang="es-ES" sz="1200" dirty="0" err="1">
                <a:solidFill>
                  <a:srgbClr val="5D5D5D"/>
                </a:solidFill>
                <a:latin typeface="Myriad Pro" charset="0"/>
              </a:rPr>
              <a:t>section</a:t>
            </a:r>
            <a:r>
              <a:rPr lang="es-ES" sz="1200" dirty="0">
                <a:solidFill>
                  <a:srgbClr val="5D5D5D"/>
                </a:solidFill>
                <a:latin typeface="Myriad Pro" charset="0"/>
              </a:rPr>
              <a:t> </a:t>
            </a:r>
            <a:r>
              <a:rPr lang="es-ES" sz="1200" b="1" dirty="0" err="1">
                <a:solidFill>
                  <a:srgbClr val="5D5D5D"/>
                </a:solidFill>
                <a:latin typeface="Myriad Pro" charset="0"/>
              </a:rPr>
              <a:t>connects</a:t>
            </a:r>
            <a:r>
              <a:rPr lang="es-ES" sz="1200" b="1" dirty="0">
                <a:solidFill>
                  <a:srgbClr val="5D5D5D"/>
                </a:solidFill>
                <a:latin typeface="Myriad Pro" charset="0"/>
              </a:rPr>
              <a:t> </a:t>
            </a:r>
            <a:r>
              <a:rPr lang="es-ES" sz="1200" dirty="0" err="1">
                <a:solidFill>
                  <a:srgbClr val="5D5D5D"/>
                </a:solidFill>
                <a:latin typeface="Myriad Pro" charset="0"/>
              </a:rPr>
              <a:t>two</a:t>
            </a:r>
            <a:r>
              <a:rPr lang="es-ES" sz="1200" dirty="0">
                <a:solidFill>
                  <a:srgbClr val="5D5D5D"/>
                </a:solidFill>
                <a:latin typeface="Myriad Pro" charset="0"/>
              </a:rPr>
              <a:t> </a:t>
            </a:r>
            <a:r>
              <a:rPr lang="es-ES" sz="1200" dirty="0" err="1">
                <a:solidFill>
                  <a:srgbClr val="5D5D5D"/>
                </a:solidFill>
                <a:latin typeface="Myriad Pro" charset="0"/>
              </a:rPr>
              <a:t>main</a:t>
            </a:r>
            <a:r>
              <a:rPr lang="es-ES" sz="1200" dirty="0">
                <a:solidFill>
                  <a:srgbClr val="5D5D5D"/>
                </a:solidFill>
                <a:latin typeface="Myriad Pro" charset="0"/>
              </a:rPr>
              <a:t> </a:t>
            </a:r>
            <a:r>
              <a:rPr lang="es-ES" sz="1200" dirty="0" err="1">
                <a:solidFill>
                  <a:srgbClr val="5D5D5D"/>
                </a:solidFill>
                <a:latin typeface="Myriad Pro" charset="0"/>
              </a:rPr>
              <a:t>population</a:t>
            </a:r>
            <a:r>
              <a:rPr lang="es-ES" sz="1200" dirty="0">
                <a:solidFill>
                  <a:srgbClr val="5D5D5D"/>
                </a:solidFill>
                <a:latin typeface="Myriad Pro" charset="0"/>
              </a:rPr>
              <a:t> áreas, </a:t>
            </a:r>
            <a:r>
              <a:rPr lang="lt-LT" sz="1200" b="1" dirty="0">
                <a:solidFill>
                  <a:srgbClr val="5D5D5D"/>
                </a:solidFill>
              </a:rPr>
              <a:t>Šėta</a:t>
            </a:r>
            <a:r>
              <a:rPr lang="en-GB" sz="1200" b="1" dirty="0">
                <a:solidFill>
                  <a:srgbClr val="5D5D5D"/>
                </a:solidFill>
                <a:latin typeface="Myriad Pro" charset="0"/>
              </a:rPr>
              <a:t>, </a:t>
            </a:r>
            <a:r>
              <a:rPr lang="en-GB" sz="1200" dirty="0">
                <a:solidFill>
                  <a:srgbClr val="5D5D5D"/>
                </a:solidFill>
                <a:latin typeface="Myriad Pro" charset="0"/>
              </a:rPr>
              <a:t>to the northeast of </a:t>
            </a:r>
            <a:r>
              <a:rPr lang="en-GB" sz="1200" dirty="0" err="1">
                <a:solidFill>
                  <a:srgbClr val="5D5D5D"/>
                </a:solidFill>
                <a:latin typeface="Myriad Pro" charset="0"/>
              </a:rPr>
              <a:t>Kedainiai</a:t>
            </a:r>
            <a:r>
              <a:rPr lang="en-GB" sz="1200" dirty="0">
                <a:solidFill>
                  <a:srgbClr val="5D5D5D"/>
                </a:solidFill>
                <a:latin typeface="Myriad Pro" charset="0"/>
              </a:rPr>
              <a:t> District Municipality, and </a:t>
            </a:r>
            <a:r>
              <a:rPr lang="en-GB" sz="1200" b="1" dirty="0" err="1">
                <a:solidFill>
                  <a:srgbClr val="5D5D5D"/>
                </a:solidFill>
                <a:latin typeface="Myriad Pro" charset="0"/>
              </a:rPr>
              <a:t>Ramygala</a:t>
            </a:r>
            <a:r>
              <a:rPr lang="en-GB" sz="1200" dirty="0">
                <a:solidFill>
                  <a:srgbClr val="5D5D5D"/>
                </a:solidFill>
                <a:latin typeface="Myriad Pro" charset="0"/>
              </a:rPr>
              <a:t>, in </a:t>
            </a:r>
            <a:r>
              <a:rPr lang="en-GB" sz="1200" dirty="0" err="1">
                <a:solidFill>
                  <a:srgbClr val="5D5D5D"/>
                </a:solidFill>
                <a:latin typeface="Myriad Pro" charset="0"/>
              </a:rPr>
              <a:t>Panevezys</a:t>
            </a:r>
            <a:r>
              <a:rPr lang="en-GB" sz="1200" dirty="0">
                <a:solidFill>
                  <a:srgbClr val="5D5D5D"/>
                </a:solidFill>
                <a:latin typeface="Myriad Pro" charset="0"/>
              </a:rPr>
              <a:t> District Municipality.</a:t>
            </a:r>
          </a:p>
          <a:p>
            <a:pPr indent="-134993" defTabSz="514323">
              <a:lnSpc>
                <a:spcPct val="107000"/>
              </a:lnSpc>
              <a:spcBef>
                <a:spcPts val="750"/>
              </a:spcBef>
              <a:spcAft>
                <a:spcPts val="429"/>
              </a:spcAft>
              <a:buBlip>
                <a:blip r:embed="rId3"/>
              </a:buBlip>
            </a:pPr>
            <a:r>
              <a:rPr lang="en-GB" sz="1200" dirty="0">
                <a:solidFill>
                  <a:srgbClr val="5D5D5D"/>
                </a:solidFill>
                <a:latin typeface="Myriad Pro" charset="0"/>
              </a:rPr>
              <a:t>The </a:t>
            </a:r>
            <a:r>
              <a:rPr lang="en-GB" sz="1200" b="1" dirty="0">
                <a:solidFill>
                  <a:srgbClr val="5D5D5D"/>
                </a:solidFill>
                <a:latin typeface="Myriad Pro" charset="0"/>
              </a:rPr>
              <a:t>alignment </a:t>
            </a:r>
            <a:r>
              <a:rPr lang="en-GB" sz="1200" dirty="0">
                <a:solidFill>
                  <a:srgbClr val="5D5D5D"/>
                </a:solidFill>
                <a:latin typeface="Myriad Pro" charset="0"/>
              </a:rPr>
              <a:t>of this section has been designed within the boundaries of the approved </a:t>
            </a:r>
            <a:r>
              <a:rPr lang="en-GB" sz="1200" b="1" dirty="0">
                <a:solidFill>
                  <a:srgbClr val="5D5D5D"/>
                </a:solidFill>
                <a:latin typeface="Myriad Pro" charset="0"/>
              </a:rPr>
              <a:t>Special Plan, </a:t>
            </a:r>
            <a:r>
              <a:rPr lang="en-GB" sz="1200" dirty="0">
                <a:solidFill>
                  <a:srgbClr val="5D5D5D"/>
                </a:solidFill>
                <a:latin typeface="Myriad Pro" charset="0"/>
              </a:rPr>
              <a:t>running in close proximity to: </a:t>
            </a:r>
            <a:r>
              <a:rPr lang="lt-LT" sz="1200" b="1" dirty="0">
                <a:solidFill>
                  <a:srgbClr val="5D5D5D"/>
                </a:solidFill>
              </a:rPr>
              <a:t>Jotainiai</a:t>
            </a:r>
            <a:r>
              <a:rPr lang="es-ES" sz="1200" b="1" dirty="0">
                <a:solidFill>
                  <a:srgbClr val="5D5D5D"/>
                </a:solidFill>
                <a:latin typeface="Myriad Pro" panose="020B0503030403020204"/>
              </a:rPr>
              <a:t>,</a:t>
            </a:r>
            <a:r>
              <a:rPr lang="lt-LT" sz="1200" b="1" dirty="0">
                <a:solidFill>
                  <a:srgbClr val="5D5D5D"/>
                </a:solidFill>
              </a:rPr>
              <a:t>Daniūnai</a:t>
            </a:r>
            <a:r>
              <a:rPr lang="es-ES" sz="1200" b="1" dirty="0">
                <a:solidFill>
                  <a:srgbClr val="5D5D5D"/>
                </a:solidFill>
                <a:latin typeface="Myriad Pro" panose="020B0503030403020204"/>
              </a:rPr>
              <a:t>, </a:t>
            </a:r>
            <a:r>
              <a:rPr lang="lt-LT" sz="1200" b="1" dirty="0">
                <a:solidFill>
                  <a:srgbClr val="5D5D5D"/>
                </a:solidFill>
              </a:rPr>
              <a:t>Pauslajys</a:t>
            </a:r>
            <a:r>
              <a:rPr lang="es-ES" sz="1200" b="1" dirty="0">
                <a:solidFill>
                  <a:srgbClr val="5D5D5D"/>
                </a:solidFill>
                <a:latin typeface="Myriad Pro" panose="020B0503030403020204"/>
              </a:rPr>
              <a:t> </a:t>
            </a:r>
            <a:r>
              <a:rPr lang="es-ES" sz="1200" dirty="0">
                <a:solidFill>
                  <a:srgbClr val="5D5D5D"/>
                </a:solidFill>
                <a:latin typeface="Myriad Pro" panose="020B0503030403020204"/>
              </a:rPr>
              <a:t>and</a:t>
            </a:r>
            <a:r>
              <a:rPr lang="es-ES" sz="1200" b="1" dirty="0">
                <a:solidFill>
                  <a:srgbClr val="5D5D5D"/>
                </a:solidFill>
                <a:latin typeface="Myriad Pro" panose="020B0503030403020204"/>
              </a:rPr>
              <a:t> </a:t>
            </a:r>
            <a:r>
              <a:rPr lang="lt-LT" sz="1200" b="1" dirty="0">
                <a:solidFill>
                  <a:srgbClr val="5D5D5D"/>
                </a:solidFill>
              </a:rPr>
              <a:t>Pagiriai</a:t>
            </a:r>
            <a:r>
              <a:rPr lang="es-ES" sz="1200" b="1" dirty="0">
                <a:solidFill>
                  <a:srgbClr val="5D5D5D"/>
                </a:solidFill>
                <a:latin typeface="Myriad Pro" panose="020B0503030403020204"/>
              </a:rPr>
              <a:t>.</a:t>
            </a:r>
            <a:endParaRPr lang="en-GB" sz="1200" b="1" dirty="0">
              <a:solidFill>
                <a:srgbClr val="5D5D5D"/>
              </a:solidFill>
              <a:latin typeface="Myriad Pro" panose="020B0503030403020204"/>
            </a:endParaRPr>
          </a:p>
          <a:p>
            <a:pPr indent="-134993" defTabSz="514323">
              <a:lnSpc>
                <a:spcPct val="107000"/>
              </a:lnSpc>
              <a:spcBef>
                <a:spcPts val="750"/>
              </a:spcBef>
              <a:spcAft>
                <a:spcPts val="429"/>
              </a:spcAft>
              <a:buBlip>
                <a:blip r:embed="rId3"/>
              </a:buBlip>
            </a:pPr>
            <a:r>
              <a:rPr lang="en-GB" sz="1200" dirty="0">
                <a:solidFill>
                  <a:srgbClr val="5D5D5D"/>
                </a:solidFill>
                <a:latin typeface="Myriad Pro" charset="0"/>
              </a:rPr>
              <a:t>The stretch intersects several existing transport infrastructure, for which </a:t>
            </a:r>
            <a:r>
              <a:rPr lang="en-GB" sz="1200" b="1" dirty="0">
                <a:solidFill>
                  <a:srgbClr val="5D5D5D"/>
                </a:solidFill>
                <a:latin typeface="Myriad Pro" charset="0"/>
              </a:rPr>
              <a:t>new grade separated junctions </a:t>
            </a:r>
            <a:r>
              <a:rPr lang="en-GB" sz="1200" dirty="0">
                <a:solidFill>
                  <a:srgbClr val="5D5D5D"/>
                </a:solidFill>
                <a:latin typeface="Myriad Pro" charset="0"/>
              </a:rPr>
              <a:t>have been designed, </a:t>
            </a:r>
            <a:r>
              <a:rPr lang="en-GB" sz="1200" b="1" dirty="0">
                <a:solidFill>
                  <a:srgbClr val="5D5D5D"/>
                </a:solidFill>
                <a:latin typeface="Myriad Pro" charset="0"/>
              </a:rPr>
              <a:t>avoiding level crossings </a:t>
            </a:r>
            <a:r>
              <a:rPr lang="en-GB" sz="1200" dirty="0">
                <a:solidFill>
                  <a:srgbClr val="5D5D5D"/>
                </a:solidFill>
                <a:latin typeface="Myriad Pro" charset="0"/>
              </a:rPr>
              <a:t>that represent one of the </a:t>
            </a:r>
            <a:r>
              <a:rPr lang="en-GB" sz="1200" b="1" dirty="0">
                <a:solidFill>
                  <a:srgbClr val="5D5D5D"/>
                </a:solidFill>
                <a:latin typeface="Myriad Pro" charset="0"/>
              </a:rPr>
              <a:t>rail sector´s biggest safety concerns. </a:t>
            </a:r>
          </a:p>
          <a:p>
            <a:pPr indent="-134993" defTabSz="514323">
              <a:lnSpc>
                <a:spcPct val="107000"/>
              </a:lnSpc>
              <a:spcBef>
                <a:spcPts val="750"/>
              </a:spcBef>
              <a:spcAft>
                <a:spcPts val="429"/>
              </a:spcAft>
              <a:buBlip>
                <a:blip r:embed="rId3"/>
              </a:buBlip>
            </a:pPr>
            <a:r>
              <a:rPr lang="en-GB" sz="1200" b="1" dirty="0">
                <a:solidFill>
                  <a:srgbClr val="5D5D5D"/>
                </a:solidFill>
                <a:latin typeface="Myriad Pro" charset="0"/>
              </a:rPr>
              <a:t>Access roads</a:t>
            </a:r>
            <a:r>
              <a:rPr lang="en-GB" sz="1200" dirty="0">
                <a:solidFill>
                  <a:srgbClr val="5D5D5D"/>
                </a:solidFill>
                <a:latin typeface="Myriad Pro" charset="0"/>
              </a:rPr>
              <a:t> parallel to the new railway line have been </a:t>
            </a:r>
            <a:r>
              <a:rPr lang="en-GB" sz="1200" b="1" dirty="0">
                <a:solidFill>
                  <a:srgbClr val="5D5D5D"/>
                </a:solidFill>
                <a:latin typeface="Myriad Pro" charset="0"/>
              </a:rPr>
              <a:t>designed</a:t>
            </a:r>
            <a:r>
              <a:rPr lang="en-GB" sz="1200" dirty="0">
                <a:solidFill>
                  <a:srgbClr val="5D5D5D"/>
                </a:solidFill>
                <a:latin typeface="Myriad Pro" charset="0"/>
              </a:rPr>
              <a:t>, </a:t>
            </a:r>
            <a:r>
              <a:rPr lang="en-GB" sz="1200" b="1" dirty="0">
                <a:solidFill>
                  <a:srgbClr val="5D5D5D"/>
                </a:solidFill>
                <a:latin typeface="Myriad Pro" charset="0"/>
              </a:rPr>
              <a:t>ensuring connectivity </a:t>
            </a:r>
            <a:r>
              <a:rPr lang="en-GB" sz="1200" dirty="0">
                <a:solidFill>
                  <a:srgbClr val="5D5D5D"/>
                </a:solidFill>
                <a:latin typeface="Myriad Pro" charset="0"/>
              </a:rPr>
              <a:t>among the adjacent private </a:t>
            </a:r>
            <a:r>
              <a:rPr lang="en-GB" sz="1200" dirty="0" err="1">
                <a:solidFill>
                  <a:srgbClr val="5D5D5D"/>
                </a:solidFill>
                <a:latin typeface="Myriad Pro" charset="0"/>
              </a:rPr>
              <a:t>landplot</a:t>
            </a:r>
            <a:r>
              <a:rPr lang="en-GB" sz="1200" dirty="0">
                <a:solidFill>
                  <a:srgbClr val="5D5D5D"/>
                </a:solidFill>
                <a:latin typeface="Myriad Pro" charset="0"/>
              </a:rPr>
              <a:t> owners.</a:t>
            </a:r>
          </a:p>
          <a:p>
            <a:pPr defTabSz="514323">
              <a:lnSpc>
                <a:spcPct val="107000"/>
              </a:lnSpc>
              <a:spcBef>
                <a:spcPts val="750"/>
              </a:spcBef>
              <a:spcAft>
                <a:spcPts val="429"/>
              </a:spcAft>
            </a:pPr>
            <a:r>
              <a:rPr lang="en-GB" sz="1200" i="1" dirty="0">
                <a:solidFill>
                  <a:srgbClr val="5D5D5D"/>
                </a:solidFill>
                <a:latin typeface="Myriad Pro" charset="0"/>
              </a:rPr>
              <a:t>NOTE: </a:t>
            </a:r>
            <a:r>
              <a:rPr lang="es-ES" sz="1200" i="1" dirty="0" err="1">
                <a:solidFill>
                  <a:schemeClr val="bg1">
                    <a:lumMod val="50000"/>
                  </a:schemeClr>
                </a:solidFill>
                <a:latin typeface="Myriad Pro" charset="0"/>
              </a:rPr>
              <a:t>For</a:t>
            </a:r>
            <a:r>
              <a:rPr lang="es-ES" sz="1200" i="1" dirty="0">
                <a:solidFill>
                  <a:schemeClr val="bg1">
                    <a:lumMod val="50000"/>
                  </a:schemeClr>
                </a:solidFill>
                <a:latin typeface="Myriad Pro" charset="0"/>
              </a:rPr>
              <a:t> </a:t>
            </a:r>
            <a:r>
              <a:rPr lang="es-ES" sz="1200" i="1" dirty="0" err="1">
                <a:solidFill>
                  <a:schemeClr val="bg1">
                    <a:lumMod val="50000"/>
                  </a:schemeClr>
                </a:solidFill>
                <a:latin typeface="Myriad Pro" charset="0"/>
              </a:rPr>
              <a:t>the</a:t>
            </a:r>
            <a:r>
              <a:rPr lang="es-ES" sz="1200" i="1" dirty="0">
                <a:solidFill>
                  <a:schemeClr val="bg1">
                    <a:lumMod val="50000"/>
                  </a:schemeClr>
                </a:solidFill>
                <a:latin typeface="Myriad Pro" charset="0"/>
              </a:rPr>
              <a:t> </a:t>
            </a:r>
            <a:r>
              <a:rPr lang="es-ES" sz="1200" i="1" dirty="0" err="1">
                <a:solidFill>
                  <a:schemeClr val="bg1">
                    <a:lumMod val="50000"/>
                  </a:schemeClr>
                </a:solidFill>
                <a:latin typeface="Myriad Pro" charset="0"/>
              </a:rPr>
              <a:t>purpose</a:t>
            </a:r>
            <a:r>
              <a:rPr lang="es-ES" sz="1200" i="1" dirty="0">
                <a:solidFill>
                  <a:schemeClr val="bg1">
                    <a:lumMod val="50000"/>
                  </a:schemeClr>
                </a:solidFill>
                <a:latin typeface="Myriad Pro" charset="0"/>
              </a:rPr>
              <a:t> </a:t>
            </a:r>
            <a:r>
              <a:rPr lang="es-ES" sz="1200" i="1" dirty="0" err="1">
                <a:solidFill>
                  <a:schemeClr val="bg1">
                    <a:lumMod val="50000"/>
                  </a:schemeClr>
                </a:solidFill>
                <a:latin typeface="Myriad Pro" charset="0"/>
              </a:rPr>
              <a:t>of</a:t>
            </a:r>
            <a:r>
              <a:rPr lang="es-ES" sz="1200" i="1" dirty="0">
                <a:solidFill>
                  <a:schemeClr val="bg1">
                    <a:lumMod val="50000"/>
                  </a:schemeClr>
                </a:solidFill>
                <a:latin typeface="Myriad Pro" charset="0"/>
              </a:rPr>
              <a:t> </a:t>
            </a:r>
            <a:r>
              <a:rPr lang="es-ES" sz="1200" i="1" dirty="0" err="1">
                <a:solidFill>
                  <a:schemeClr val="bg1">
                    <a:lumMod val="50000"/>
                  </a:schemeClr>
                </a:solidFill>
                <a:latin typeface="Myriad Pro" charset="0"/>
              </a:rPr>
              <a:t>this</a:t>
            </a:r>
            <a:r>
              <a:rPr lang="es-ES" sz="1200" i="1" dirty="0">
                <a:solidFill>
                  <a:schemeClr val="bg1">
                    <a:lumMod val="50000"/>
                  </a:schemeClr>
                </a:solidFill>
                <a:latin typeface="Myriad Pro" charset="0"/>
              </a:rPr>
              <a:t> </a:t>
            </a:r>
            <a:r>
              <a:rPr lang="es-ES" sz="1200" i="1" dirty="0" err="1">
                <a:solidFill>
                  <a:schemeClr val="bg1">
                    <a:lumMod val="50000"/>
                  </a:schemeClr>
                </a:solidFill>
                <a:latin typeface="Myriad Pro" charset="0"/>
              </a:rPr>
              <a:t>presentation</a:t>
            </a:r>
            <a:r>
              <a:rPr lang="es-ES" sz="1200" i="1" dirty="0">
                <a:solidFill>
                  <a:schemeClr val="bg1">
                    <a:lumMod val="50000"/>
                  </a:schemeClr>
                </a:solidFill>
                <a:latin typeface="Myriad Pro" charset="0"/>
              </a:rPr>
              <a:t>, </a:t>
            </a:r>
            <a:r>
              <a:rPr lang="es-ES" sz="1200" i="1" dirty="0" err="1">
                <a:solidFill>
                  <a:schemeClr val="bg1">
                    <a:lumMod val="50000"/>
                  </a:schemeClr>
                </a:solidFill>
                <a:latin typeface="Myriad Pro" charset="0"/>
              </a:rPr>
              <a:t>we´ll</a:t>
            </a:r>
            <a:r>
              <a:rPr lang="es-ES" sz="1200" i="1" dirty="0">
                <a:solidFill>
                  <a:schemeClr val="bg1">
                    <a:lumMod val="50000"/>
                  </a:schemeClr>
                </a:solidFill>
                <a:latin typeface="Myriad Pro" charset="0"/>
              </a:rPr>
              <a:t> be </a:t>
            </a:r>
            <a:r>
              <a:rPr lang="es-ES" sz="1200" i="1" dirty="0" err="1">
                <a:solidFill>
                  <a:schemeClr val="bg1">
                    <a:lumMod val="50000"/>
                  </a:schemeClr>
                </a:solidFill>
                <a:latin typeface="Myriad Pro" charset="0"/>
              </a:rPr>
              <a:t>showing</a:t>
            </a:r>
            <a:r>
              <a:rPr lang="es-ES" sz="1200" i="1" dirty="0">
                <a:solidFill>
                  <a:schemeClr val="bg1">
                    <a:lumMod val="50000"/>
                  </a:schemeClr>
                </a:solidFill>
                <a:latin typeface="Myriad Pro" charset="0"/>
              </a:rPr>
              <a:t> </a:t>
            </a:r>
            <a:r>
              <a:rPr lang="es-ES" sz="1200" i="1" dirty="0" err="1">
                <a:solidFill>
                  <a:schemeClr val="bg1">
                    <a:lumMod val="50000"/>
                  </a:schemeClr>
                </a:solidFill>
                <a:latin typeface="Myriad Pro" charset="0"/>
              </a:rPr>
              <a:t>only</a:t>
            </a:r>
            <a:r>
              <a:rPr lang="es-ES" sz="1200" i="1" dirty="0">
                <a:solidFill>
                  <a:schemeClr val="bg1">
                    <a:lumMod val="50000"/>
                  </a:schemeClr>
                </a:solidFill>
                <a:latin typeface="Myriad Pro" charset="0"/>
              </a:rPr>
              <a:t> </a:t>
            </a:r>
            <a:r>
              <a:rPr lang="es-ES" sz="1200" i="1" dirty="0" err="1">
                <a:solidFill>
                  <a:schemeClr val="bg1">
                    <a:lumMod val="50000"/>
                  </a:schemeClr>
                </a:solidFill>
                <a:latin typeface="Myriad Pro" charset="0"/>
              </a:rPr>
              <a:t>the</a:t>
            </a:r>
            <a:r>
              <a:rPr lang="es-ES" sz="1200" i="1" dirty="0">
                <a:solidFill>
                  <a:schemeClr val="bg1">
                    <a:lumMod val="50000"/>
                  </a:schemeClr>
                </a:solidFill>
                <a:latin typeface="Myriad Pro" charset="0"/>
              </a:rPr>
              <a:t> </a:t>
            </a:r>
            <a:r>
              <a:rPr lang="es-ES" sz="1200" i="1" dirty="0" err="1">
                <a:solidFill>
                  <a:schemeClr val="bg1">
                    <a:lumMod val="50000"/>
                  </a:schemeClr>
                </a:solidFill>
                <a:latin typeface="Myriad Pro" charset="0"/>
              </a:rPr>
              <a:t>infrastructure</a:t>
            </a:r>
            <a:r>
              <a:rPr lang="es-ES" sz="1200" i="1" dirty="0">
                <a:solidFill>
                  <a:schemeClr val="bg1">
                    <a:lumMod val="50000"/>
                  </a:schemeClr>
                </a:solidFill>
                <a:latin typeface="Myriad Pro" charset="0"/>
              </a:rPr>
              <a:t> </a:t>
            </a:r>
            <a:r>
              <a:rPr lang="es-ES" sz="1200" i="1" dirty="0" err="1">
                <a:solidFill>
                  <a:schemeClr val="bg1">
                    <a:lumMod val="50000"/>
                  </a:schemeClr>
                </a:solidFill>
                <a:latin typeface="Myriad Pro" charset="0"/>
              </a:rPr>
              <a:t>within</a:t>
            </a:r>
            <a:r>
              <a:rPr lang="es-ES" sz="1200" i="1" dirty="0">
                <a:solidFill>
                  <a:schemeClr val="bg1">
                    <a:lumMod val="50000"/>
                  </a:schemeClr>
                </a:solidFill>
                <a:latin typeface="Myriad Pro" charset="0"/>
              </a:rPr>
              <a:t> </a:t>
            </a:r>
            <a:r>
              <a:rPr lang="es-ES" sz="1200" i="1" dirty="0" err="1">
                <a:solidFill>
                  <a:schemeClr val="bg1">
                    <a:lumMod val="50000"/>
                  </a:schemeClr>
                </a:solidFill>
                <a:latin typeface="Myriad Pro" charset="0"/>
              </a:rPr>
              <a:t>the</a:t>
            </a:r>
            <a:r>
              <a:rPr lang="es-ES" sz="1200" i="1" dirty="0">
                <a:solidFill>
                  <a:schemeClr val="bg1">
                    <a:lumMod val="50000"/>
                  </a:schemeClr>
                </a:solidFill>
                <a:latin typeface="Myriad Pro" charset="0"/>
              </a:rPr>
              <a:t> </a:t>
            </a:r>
            <a:r>
              <a:rPr lang="es-ES" sz="1200" i="1" dirty="0" err="1">
                <a:solidFill>
                  <a:schemeClr val="bg1">
                    <a:lumMod val="50000"/>
                  </a:schemeClr>
                </a:solidFill>
                <a:latin typeface="Myriad Pro" charset="0"/>
              </a:rPr>
              <a:t>boundaries</a:t>
            </a:r>
            <a:r>
              <a:rPr lang="es-ES" sz="1200" i="1" dirty="0">
                <a:solidFill>
                  <a:schemeClr val="bg1">
                    <a:lumMod val="50000"/>
                  </a:schemeClr>
                </a:solidFill>
                <a:latin typeface="Myriad Pro" charset="0"/>
              </a:rPr>
              <a:t> </a:t>
            </a:r>
            <a:r>
              <a:rPr lang="es-ES" sz="1200" i="1" dirty="0" err="1">
                <a:solidFill>
                  <a:schemeClr val="bg1">
                    <a:lumMod val="50000"/>
                  </a:schemeClr>
                </a:solidFill>
                <a:latin typeface="Myriad Pro" charset="0"/>
              </a:rPr>
              <a:t>of</a:t>
            </a:r>
            <a:r>
              <a:rPr lang="en-GB" sz="1200" i="1" dirty="0">
                <a:solidFill>
                  <a:schemeClr val="bg1">
                    <a:lumMod val="50000"/>
                  </a:schemeClr>
                </a:solidFill>
                <a:latin typeface="Myriad Pro" charset="0"/>
              </a:rPr>
              <a:t> </a:t>
            </a:r>
            <a:r>
              <a:rPr lang="en-GB" sz="1200" i="1" dirty="0" err="1">
                <a:solidFill>
                  <a:schemeClr val="bg1">
                    <a:lumMod val="50000"/>
                  </a:schemeClr>
                </a:solidFill>
                <a:latin typeface="Myriad Pro" charset="0"/>
              </a:rPr>
              <a:t>Panevezys</a:t>
            </a:r>
            <a:r>
              <a:rPr lang="en-GB" sz="1200" i="1" dirty="0">
                <a:solidFill>
                  <a:schemeClr val="bg1">
                    <a:lumMod val="50000"/>
                  </a:schemeClr>
                </a:solidFill>
                <a:latin typeface="Myriad Pro" charset="0"/>
              </a:rPr>
              <a:t> Municipality</a:t>
            </a:r>
            <a:endParaRPr lang="es-ES" dirty="0"/>
          </a:p>
        </p:txBody>
      </p:sp>
      <p:sp>
        <p:nvSpPr>
          <p:cNvPr id="4" name="Marcador de número de diapositiva 3"/>
          <p:cNvSpPr>
            <a:spLocks noGrp="1"/>
          </p:cNvSpPr>
          <p:nvPr>
            <p:ph type="sldNum" sz="quarter" idx="5"/>
          </p:nvPr>
        </p:nvSpPr>
        <p:spPr/>
        <p:txBody>
          <a:bodyPr/>
          <a:lstStyle/>
          <a:p>
            <a:fld id="{DC3B9DF8-588C-4B94-8FFC-A29BD34EBA8F}" type="slidenum">
              <a:rPr lang="lv-LV" smtClean="0"/>
              <a:t>8</a:t>
            </a:fld>
            <a:endParaRPr lang="lv-LV"/>
          </a:p>
        </p:txBody>
      </p:sp>
    </p:spTree>
    <p:extLst>
      <p:ext uri="{BB962C8B-B14F-4D97-AF65-F5344CB8AC3E}">
        <p14:creationId xmlns:p14="http://schemas.microsoft.com/office/powerpoint/2010/main" val="515618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DC3B9DF8-588C-4B94-8FFC-A29BD34EBA8F}" type="slidenum">
              <a:rPr lang="lv-LV" smtClean="0"/>
              <a:t>9</a:t>
            </a:fld>
            <a:endParaRPr lang="lv-LV"/>
          </a:p>
        </p:txBody>
      </p:sp>
    </p:spTree>
    <p:extLst>
      <p:ext uri="{BB962C8B-B14F-4D97-AF65-F5344CB8AC3E}">
        <p14:creationId xmlns:p14="http://schemas.microsoft.com/office/powerpoint/2010/main" val="13209211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indent="-134993" defTabSz="514323">
              <a:lnSpc>
                <a:spcPct val="107000"/>
              </a:lnSpc>
              <a:spcBef>
                <a:spcPts val="750"/>
              </a:spcBef>
              <a:spcAft>
                <a:spcPts val="429"/>
              </a:spcAft>
              <a:buBlip>
                <a:blip r:embed="rId3"/>
              </a:buBlip>
            </a:pPr>
            <a:r>
              <a:rPr lang="es-ES" sz="1200" err="1">
                <a:solidFill>
                  <a:srgbClr val="5D5D5D"/>
                </a:solidFill>
                <a:latin typeface="Myriad Pro" charset="0"/>
              </a:rPr>
              <a:t>This</a:t>
            </a:r>
            <a:r>
              <a:rPr lang="es-ES" sz="1200">
                <a:solidFill>
                  <a:srgbClr val="5D5D5D"/>
                </a:solidFill>
                <a:latin typeface="Myriad Pro" charset="0"/>
              </a:rPr>
              <a:t> </a:t>
            </a:r>
            <a:r>
              <a:rPr lang="es-ES" sz="1200" err="1">
                <a:solidFill>
                  <a:srgbClr val="5D5D5D"/>
                </a:solidFill>
                <a:latin typeface="Myriad Pro" charset="0"/>
              </a:rPr>
              <a:t>section</a:t>
            </a:r>
            <a:r>
              <a:rPr lang="es-ES" sz="1200">
                <a:solidFill>
                  <a:srgbClr val="5D5D5D"/>
                </a:solidFill>
                <a:latin typeface="Myriad Pro" charset="0"/>
              </a:rPr>
              <a:t> </a:t>
            </a:r>
            <a:r>
              <a:rPr lang="es-ES" sz="1200" b="1" err="1">
                <a:solidFill>
                  <a:srgbClr val="5D5D5D"/>
                </a:solidFill>
                <a:latin typeface="Myriad Pro" charset="0"/>
              </a:rPr>
              <a:t>connects</a:t>
            </a:r>
            <a:r>
              <a:rPr lang="es-ES" sz="1200" b="1">
                <a:solidFill>
                  <a:srgbClr val="5D5D5D"/>
                </a:solidFill>
                <a:latin typeface="Myriad Pro" charset="0"/>
              </a:rPr>
              <a:t> </a:t>
            </a:r>
            <a:r>
              <a:rPr lang="es-ES" sz="1200" err="1">
                <a:solidFill>
                  <a:srgbClr val="5D5D5D"/>
                </a:solidFill>
                <a:latin typeface="Myriad Pro" charset="0"/>
              </a:rPr>
              <a:t>two</a:t>
            </a:r>
            <a:r>
              <a:rPr lang="es-ES" sz="1200">
                <a:solidFill>
                  <a:srgbClr val="5D5D5D"/>
                </a:solidFill>
                <a:latin typeface="Myriad Pro" charset="0"/>
              </a:rPr>
              <a:t> </a:t>
            </a:r>
            <a:r>
              <a:rPr lang="es-ES" sz="1200" err="1">
                <a:solidFill>
                  <a:srgbClr val="5D5D5D"/>
                </a:solidFill>
                <a:latin typeface="Myriad Pro" charset="0"/>
              </a:rPr>
              <a:t>main</a:t>
            </a:r>
            <a:r>
              <a:rPr lang="es-ES" sz="1200">
                <a:solidFill>
                  <a:srgbClr val="5D5D5D"/>
                </a:solidFill>
                <a:latin typeface="Myriad Pro" charset="0"/>
              </a:rPr>
              <a:t> </a:t>
            </a:r>
            <a:r>
              <a:rPr lang="es-ES" sz="1200" err="1">
                <a:solidFill>
                  <a:srgbClr val="5D5D5D"/>
                </a:solidFill>
                <a:latin typeface="Myriad Pro" charset="0"/>
              </a:rPr>
              <a:t>population</a:t>
            </a:r>
            <a:r>
              <a:rPr lang="es-ES" sz="1200">
                <a:solidFill>
                  <a:srgbClr val="5D5D5D"/>
                </a:solidFill>
                <a:latin typeface="Myriad Pro" charset="0"/>
              </a:rPr>
              <a:t> áreas, </a:t>
            </a:r>
            <a:r>
              <a:rPr lang="lt-LT" sz="1200" b="1">
                <a:solidFill>
                  <a:srgbClr val="5D5D5D"/>
                </a:solidFill>
              </a:rPr>
              <a:t>Šėta</a:t>
            </a:r>
            <a:r>
              <a:rPr lang="en-GB" sz="1200" b="1">
                <a:solidFill>
                  <a:srgbClr val="5D5D5D"/>
                </a:solidFill>
                <a:latin typeface="Myriad Pro" charset="0"/>
              </a:rPr>
              <a:t>, </a:t>
            </a:r>
            <a:r>
              <a:rPr lang="en-GB" sz="1200">
                <a:solidFill>
                  <a:srgbClr val="5D5D5D"/>
                </a:solidFill>
                <a:latin typeface="Myriad Pro" charset="0"/>
              </a:rPr>
              <a:t>to the northeast of </a:t>
            </a:r>
            <a:r>
              <a:rPr lang="en-GB" sz="1200" err="1">
                <a:solidFill>
                  <a:srgbClr val="5D5D5D"/>
                </a:solidFill>
                <a:latin typeface="Myriad Pro" charset="0"/>
              </a:rPr>
              <a:t>Kedainiai</a:t>
            </a:r>
            <a:r>
              <a:rPr lang="en-GB" sz="1200">
                <a:solidFill>
                  <a:srgbClr val="5D5D5D"/>
                </a:solidFill>
                <a:latin typeface="Myriad Pro" charset="0"/>
              </a:rPr>
              <a:t> District Municipality, and </a:t>
            </a:r>
            <a:r>
              <a:rPr lang="en-GB" sz="1200" b="1" err="1">
                <a:solidFill>
                  <a:srgbClr val="5D5D5D"/>
                </a:solidFill>
                <a:latin typeface="Myriad Pro" charset="0"/>
              </a:rPr>
              <a:t>Ramygala</a:t>
            </a:r>
            <a:r>
              <a:rPr lang="en-GB" sz="1200">
                <a:solidFill>
                  <a:srgbClr val="5D5D5D"/>
                </a:solidFill>
                <a:latin typeface="Myriad Pro" charset="0"/>
              </a:rPr>
              <a:t>, in </a:t>
            </a:r>
            <a:r>
              <a:rPr lang="en-GB" sz="1200" err="1">
                <a:solidFill>
                  <a:srgbClr val="5D5D5D"/>
                </a:solidFill>
                <a:latin typeface="Myriad Pro" charset="0"/>
              </a:rPr>
              <a:t>Panevezys</a:t>
            </a:r>
            <a:r>
              <a:rPr lang="en-GB" sz="1200">
                <a:solidFill>
                  <a:srgbClr val="5D5D5D"/>
                </a:solidFill>
                <a:latin typeface="Myriad Pro" charset="0"/>
              </a:rPr>
              <a:t> District Municipality.</a:t>
            </a:r>
          </a:p>
          <a:p>
            <a:pPr indent="-134993" defTabSz="514323">
              <a:lnSpc>
                <a:spcPct val="107000"/>
              </a:lnSpc>
              <a:spcBef>
                <a:spcPts val="750"/>
              </a:spcBef>
              <a:spcAft>
                <a:spcPts val="429"/>
              </a:spcAft>
              <a:buBlip>
                <a:blip r:embed="rId3"/>
              </a:buBlip>
            </a:pPr>
            <a:r>
              <a:rPr lang="en-GB" sz="1200">
                <a:solidFill>
                  <a:srgbClr val="5D5D5D"/>
                </a:solidFill>
                <a:latin typeface="Myriad Pro" charset="0"/>
              </a:rPr>
              <a:t>The </a:t>
            </a:r>
            <a:r>
              <a:rPr lang="en-GB" sz="1200" b="1">
                <a:solidFill>
                  <a:srgbClr val="5D5D5D"/>
                </a:solidFill>
                <a:latin typeface="Myriad Pro" charset="0"/>
              </a:rPr>
              <a:t>alignment </a:t>
            </a:r>
            <a:r>
              <a:rPr lang="en-GB" sz="1200">
                <a:solidFill>
                  <a:srgbClr val="5D5D5D"/>
                </a:solidFill>
                <a:latin typeface="Myriad Pro" charset="0"/>
              </a:rPr>
              <a:t>of this section has been designed within the boundaries of the approved </a:t>
            </a:r>
            <a:r>
              <a:rPr lang="en-GB" sz="1200" b="1">
                <a:solidFill>
                  <a:srgbClr val="5D5D5D"/>
                </a:solidFill>
                <a:latin typeface="Myriad Pro" charset="0"/>
              </a:rPr>
              <a:t>Special Plan, </a:t>
            </a:r>
            <a:r>
              <a:rPr lang="en-GB" sz="1200">
                <a:solidFill>
                  <a:srgbClr val="5D5D5D"/>
                </a:solidFill>
                <a:latin typeface="Myriad Pro" charset="0"/>
              </a:rPr>
              <a:t>running in close proximity to: </a:t>
            </a:r>
            <a:r>
              <a:rPr lang="lt-LT" sz="1200" b="1">
                <a:solidFill>
                  <a:srgbClr val="5D5D5D"/>
                </a:solidFill>
              </a:rPr>
              <a:t>Jotainiai</a:t>
            </a:r>
            <a:r>
              <a:rPr lang="es-ES" sz="1200" b="1">
                <a:solidFill>
                  <a:srgbClr val="5D5D5D"/>
                </a:solidFill>
                <a:latin typeface="Myriad Pro" panose="020B0503030403020204"/>
              </a:rPr>
              <a:t>,</a:t>
            </a:r>
            <a:r>
              <a:rPr lang="lt-LT" sz="1200" b="1">
                <a:solidFill>
                  <a:srgbClr val="5D5D5D"/>
                </a:solidFill>
              </a:rPr>
              <a:t>Daniūnai</a:t>
            </a:r>
            <a:r>
              <a:rPr lang="es-ES" sz="1200" b="1">
                <a:solidFill>
                  <a:srgbClr val="5D5D5D"/>
                </a:solidFill>
                <a:latin typeface="Myriad Pro" panose="020B0503030403020204"/>
              </a:rPr>
              <a:t>, </a:t>
            </a:r>
            <a:r>
              <a:rPr lang="lt-LT" sz="1200" b="1">
                <a:solidFill>
                  <a:srgbClr val="5D5D5D"/>
                </a:solidFill>
              </a:rPr>
              <a:t>Pauslajys</a:t>
            </a:r>
            <a:r>
              <a:rPr lang="es-ES" sz="1200" b="1">
                <a:solidFill>
                  <a:srgbClr val="5D5D5D"/>
                </a:solidFill>
                <a:latin typeface="Myriad Pro" panose="020B0503030403020204"/>
              </a:rPr>
              <a:t> </a:t>
            </a:r>
            <a:r>
              <a:rPr lang="es-ES" sz="1200">
                <a:solidFill>
                  <a:srgbClr val="5D5D5D"/>
                </a:solidFill>
                <a:latin typeface="Myriad Pro" panose="020B0503030403020204"/>
              </a:rPr>
              <a:t>and</a:t>
            </a:r>
            <a:r>
              <a:rPr lang="es-ES" sz="1200" b="1">
                <a:solidFill>
                  <a:srgbClr val="5D5D5D"/>
                </a:solidFill>
                <a:latin typeface="Myriad Pro" panose="020B0503030403020204"/>
              </a:rPr>
              <a:t> </a:t>
            </a:r>
            <a:r>
              <a:rPr lang="lt-LT" sz="1200" b="1">
                <a:solidFill>
                  <a:srgbClr val="5D5D5D"/>
                </a:solidFill>
              </a:rPr>
              <a:t>Pagiriai</a:t>
            </a:r>
            <a:r>
              <a:rPr lang="es-ES" sz="1200" b="1">
                <a:solidFill>
                  <a:srgbClr val="5D5D5D"/>
                </a:solidFill>
                <a:latin typeface="Myriad Pro" panose="020B0503030403020204"/>
              </a:rPr>
              <a:t>.</a:t>
            </a:r>
            <a:endParaRPr lang="en-GB" sz="1200" b="1">
              <a:solidFill>
                <a:srgbClr val="5D5D5D"/>
              </a:solidFill>
              <a:latin typeface="Myriad Pro" panose="020B0503030403020204"/>
            </a:endParaRPr>
          </a:p>
          <a:p>
            <a:pPr indent="-134993" defTabSz="514323">
              <a:lnSpc>
                <a:spcPct val="107000"/>
              </a:lnSpc>
              <a:spcBef>
                <a:spcPts val="750"/>
              </a:spcBef>
              <a:spcAft>
                <a:spcPts val="429"/>
              </a:spcAft>
              <a:buBlip>
                <a:blip r:embed="rId3"/>
              </a:buBlip>
            </a:pPr>
            <a:r>
              <a:rPr lang="en-GB" sz="1200">
                <a:solidFill>
                  <a:srgbClr val="5D5D5D"/>
                </a:solidFill>
                <a:latin typeface="Myriad Pro" charset="0"/>
              </a:rPr>
              <a:t>The stretch intersects several existing transport infrastructure, for which </a:t>
            </a:r>
            <a:r>
              <a:rPr lang="en-GB" sz="1200" b="1">
                <a:solidFill>
                  <a:srgbClr val="5D5D5D"/>
                </a:solidFill>
                <a:latin typeface="Myriad Pro" charset="0"/>
              </a:rPr>
              <a:t>new grade separated junctions </a:t>
            </a:r>
            <a:r>
              <a:rPr lang="en-GB" sz="1200">
                <a:solidFill>
                  <a:srgbClr val="5D5D5D"/>
                </a:solidFill>
                <a:latin typeface="Myriad Pro" charset="0"/>
              </a:rPr>
              <a:t>have been designed, </a:t>
            </a:r>
            <a:r>
              <a:rPr lang="en-GB" sz="1200" b="1">
                <a:solidFill>
                  <a:srgbClr val="5D5D5D"/>
                </a:solidFill>
                <a:latin typeface="Myriad Pro" charset="0"/>
              </a:rPr>
              <a:t>avoiding level crossings </a:t>
            </a:r>
            <a:r>
              <a:rPr lang="en-GB" sz="1200">
                <a:solidFill>
                  <a:srgbClr val="5D5D5D"/>
                </a:solidFill>
                <a:latin typeface="Myriad Pro" charset="0"/>
              </a:rPr>
              <a:t>that represent one of the </a:t>
            </a:r>
            <a:r>
              <a:rPr lang="en-GB" sz="1200" b="1">
                <a:solidFill>
                  <a:srgbClr val="5D5D5D"/>
                </a:solidFill>
                <a:latin typeface="Myriad Pro" charset="0"/>
              </a:rPr>
              <a:t>rail sector´s biggest safety concerns. </a:t>
            </a:r>
          </a:p>
          <a:p>
            <a:pPr indent="-134993" defTabSz="514323">
              <a:lnSpc>
                <a:spcPct val="107000"/>
              </a:lnSpc>
              <a:spcBef>
                <a:spcPts val="750"/>
              </a:spcBef>
              <a:spcAft>
                <a:spcPts val="429"/>
              </a:spcAft>
              <a:buBlip>
                <a:blip r:embed="rId3"/>
              </a:buBlip>
            </a:pPr>
            <a:r>
              <a:rPr lang="en-GB" sz="1200" b="1">
                <a:solidFill>
                  <a:srgbClr val="5D5D5D"/>
                </a:solidFill>
                <a:latin typeface="Myriad Pro" charset="0"/>
              </a:rPr>
              <a:t>Access roads</a:t>
            </a:r>
            <a:r>
              <a:rPr lang="en-GB" sz="1200">
                <a:solidFill>
                  <a:srgbClr val="5D5D5D"/>
                </a:solidFill>
                <a:latin typeface="Myriad Pro" charset="0"/>
              </a:rPr>
              <a:t> parallel to the new railway line have been </a:t>
            </a:r>
            <a:r>
              <a:rPr lang="en-GB" sz="1200" b="1">
                <a:solidFill>
                  <a:srgbClr val="5D5D5D"/>
                </a:solidFill>
                <a:latin typeface="Myriad Pro" charset="0"/>
              </a:rPr>
              <a:t>designed</a:t>
            </a:r>
            <a:r>
              <a:rPr lang="en-GB" sz="1200">
                <a:solidFill>
                  <a:srgbClr val="5D5D5D"/>
                </a:solidFill>
                <a:latin typeface="Myriad Pro" charset="0"/>
              </a:rPr>
              <a:t>, </a:t>
            </a:r>
            <a:r>
              <a:rPr lang="en-GB" sz="1200" b="1">
                <a:solidFill>
                  <a:srgbClr val="5D5D5D"/>
                </a:solidFill>
                <a:latin typeface="Myriad Pro" charset="0"/>
              </a:rPr>
              <a:t>ensuring connectivity </a:t>
            </a:r>
            <a:r>
              <a:rPr lang="en-GB" sz="1200">
                <a:solidFill>
                  <a:srgbClr val="5D5D5D"/>
                </a:solidFill>
                <a:latin typeface="Myriad Pro" charset="0"/>
              </a:rPr>
              <a:t>among the adjacent private </a:t>
            </a:r>
            <a:r>
              <a:rPr lang="en-GB" sz="1200" err="1">
                <a:solidFill>
                  <a:srgbClr val="5D5D5D"/>
                </a:solidFill>
                <a:latin typeface="Myriad Pro" charset="0"/>
              </a:rPr>
              <a:t>landplot</a:t>
            </a:r>
            <a:r>
              <a:rPr lang="en-GB" sz="1200">
                <a:solidFill>
                  <a:srgbClr val="5D5D5D"/>
                </a:solidFill>
                <a:latin typeface="Myriad Pro" charset="0"/>
              </a:rPr>
              <a:t> owners.</a:t>
            </a:r>
          </a:p>
          <a:p>
            <a:pPr defTabSz="514323">
              <a:lnSpc>
                <a:spcPct val="107000"/>
              </a:lnSpc>
              <a:spcBef>
                <a:spcPts val="750"/>
              </a:spcBef>
              <a:spcAft>
                <a:spcPts val="429"/>
              </a:spcAft>
            </a:pPr>
            <a:r>
              <a:rPr lang="en-GB" sz="1200" i="1">
                <a:solidFill>
                  <a:srgbClr val="5D5D5D"/>
                </a:solidFill>
                <a:latin typeface="Myriad Pro" charset="0"/>
              </a:rPr>
              <a:t>NOTE: </a:t>
            </a:r>
            <a:r>
              <a:rPr lang="es-ES" sz="1200" i="1" err="1">
                <a:solidFill>
                  <a:schemeClr val="bg1">
                    <a:lumMod val="50000"/>
                  </a:schemeClr>
                </a:solidFill>
                <a:latin typeface="Myriad Pro" charset="0"/>
              </a:rPr>
              <a:t>For</a:t>
            </a:r>
            <a:r>
              <a:rPr lang="es-ES" sz="1200" i="1">
                <a:solidFill>
                  <a:schemeClr val="bg1">
                    <a:lumMod val="50000"/>
                  </a:schemeClr>
                </a:solidFill>
                <a:latin typeface="Myriad Pro" charset="0"/>
              </a:rPr>
              <a:t> </a:t>
            </a:r>
            <a:r>
              <a:rPr lang="es-ES" sz="1200" i="1" err="1">
                <a:solidFill>
                  <a:schemeClr val="bg1">
                    <a:lumMod val="50000"/>
                  </a:schemeClr>
                </a:solidFill>
                <a:latin typeface="Myriad Pro" charset="0"/>
              </a:rPr>
              <a:t>the</a:t>
            </a:r>
            <a:r>
              <a:rPr lang="es-ES" sz="1200" i="1">
                <a:solidFill>
                  <a:schemeClr val="bg1">
                    <a:lumMod val="50000"/>
                  </a:schemeClr>
                </a:solidFill>
                <a:latin typeface="Myriad Pro" charset="0"/>
              </a:rPr>
              <a:t> </a:t>
            </a:r>
            <a:r>
              <a:rPr lang="es-ES" sz="1200" i="1" err="1">
                <a:solidFill>
                  <a:schemeClr val="bg1">
                    <a:lumMod val="50000"/>
                  </a:schemeClr>
                </a:solidFill>
                <a:latin typeface="Myriad Pro" charset="0"/>
              </a:rPr>
              <a:t>purpose</a:t>
            </a:r>
            <a:r>
              <a:rPr lang="es-ES" sz="1200" i="1">
                <a:solidFill>
                  <a:schemeClr val="bg1">
                    <a:lumMod val="50000"/>
                  </a:schemeClr>
                </a:solidFill>
                <a:latin typeface="Myriad Pro" charset="0"/>
              </a:rPr>
              <a:t> </a:t>
            </a:r>
            <a:r>
              <a:rPr lang="es-ES" sz="1200" i="1" err="1">
                <a:solidFill>
                  <a:schemeClr val="bg1">
                    <a:lumMod val="50000"/>
                  </a:schemeClr>
                </a:solidFill>
                <a:latin typeface="Myriad Pro" charset="0"/>
              </a:rPr>
              <a:t>of</a:t>
            </a:r>
            <a:r>
              <a:rPr lang="es-ES" sz="1200" i="1">
                <a:solidFill>
                  <a:schemeClr val="bg1">
                    <a:lumMod val="50000"/>
                  </a:schemeClr>
                </a:solidFill>
                <a:latin typeface="Myriad Pro" charset="0"/>
              </a:rPr>
              <a:t> </a:t>
            </a:r>
            <a:r>
              <a:rPr lang="es-ES" sz="1200" i="1" err="1">
                <a:solidFill>
                  <a:schemeClr val="bg1">
                    <a:lumMod val="50000"/>
                  </a:schemeClr>
                </a:solidFill>
                <a:latin typeface="Myriad Pro" charset="0"/>
              </a:rPr>
              <a:t>this</a:t>
            </a:r>
            <a:r>
              <a:rPr lang="es-ES" sz="1200" i="1">
                <a:solidFill>
                  <a:schemeClr val="bg1">
                    <a:lumMod val="50000"/>
                  </a:schemeClr>
                </a:solidFill>
                <a:latin typeface="Myriad Pro" charset="0"/>
              </a:rPr>
              <a:t> </a:t>
            </a:r>
            <a:r>
              <a:rPr lang="es-ES" sz="1200" i="1" err="1">
                <a:solidFill>
                  <a:schemeClr val="bg1">
                    <a:lumMod val="50000"/>
                  </a:schemeClr>
                </a:solidFill>
                <a:latin typeface="Myriad Pro" charset="0"/>
              </a:rPr>
              <a:t>presentation</a:t>
            </a:r>
            <a:r>
              <a:rPr lang="es-ES" sz="1200" i="1">
                <a:solidFill>
                  <a:schemeClr val="bg1">
                    <a:lumMod val="50000"/>
                  </a:schemeClr>
                </a:solidFill>
                <a:latin typeface="Myriad Pro" charset="0"/>
              </a:rPr>
              <a:t>, </a:t>
            </a:r>
            <a:r>
              <a:rPr lang="es-ES" sz="1200" i="1" err="1">
                <a:solidFill>
                  <a:schemeClr val="bg1">
                    <a:lumMod val="50000"/>
                  </a:schemeClr>
                </a:solidFill>
                <a:latin typeface="Myriad Pro" charset="0"/>
              </a:rPr>
              <a:t>we´ll</a:t>
            </a:r>
            <a:r>
              <a:rPr lang="es-ES" sz="1200" i="1">
                <a:solidFill>
                  <a:schemeClr val="bg1">
                    <a:lumMod val="50000"/>
                  </a:schemeClr>
                </a:solidFill>
                <a:latin typeface="Myriad Pro" charset="0"/>
              </a:rPr>
              <a:t> be </a:t>
            </a:r>
            <a:r>
              <a:rPr lang="es-ES" sz="1200" i="1" err="1">
                <a:solidFill>
                  <a:schemeClr val="bg1">
                    <a:lumMod val="50000"/>
                  </a:schemeClr>
                </a:solidFill>
                <a:latin typeface="Myriad Pro" charset="0"/>
              </a:rPr>
              <a:t>showing</a:t>
            </a:r>
            <a:r>
              <a:rPr lang="es-ES" sz="1200" i="1">
                <a:solidFill>
                  <a:schemeClr val="bg1">
                    <a:lumMod val="50000"/>
                  </a:schemeClr>
                </a:solidFill>
                <a:latin typeface="Myriad Pro" charset="0"/>
              </a:rPr>
              <a:t> </a:t>
            </a:r>
            <a:r>
              <a:rPr lang="es-ES" sz="1200" i="1" err="1">
                <a:solidFill>
                  <a:schemeClr val="bg1">
                    <a:lumMod val="50000"/>
                  </a:schemeClr>
                </a:solidFill>
                <a:latin typeface="Myriad Pro" charset="0"/>
              </a:rPr>
              <a:t>only</a:t>
            </a:r>
            <a:r>
              <a:rPr lang="es-ES" sz="1200" i="1">
                <a:solidFill>
                  <a:schemeClr val="bg1">
                    <a:lumMod val="50000"/>
                  </a:schemeClr>
                </a:solidFill>
                <a:latin typeface="Myriad Pro" charset="0"/>
              </a:rPr>
              <a:t> </a:t>
            </a:r>
            <a:r>
              <a:rPr lang="es-ES" sz="1200" i="1" err="1">
                <a:solidFill>
                  <a:schemeClr val="bg1">
                    <a:lumMod val="50000"/>
                  </a:schemeClr>
                </a:solidFill>
                <a:latin typeface="Myriad Pro" charset="0"/>
              </a:rPr>
              <a:t>the</a:t>
            </a:r>
            <a:r>
              <a:rPr lang="es-ES" sz="1200" i="1">
                <a:solidFill>
                  <a:schemeClr val="bg1">
                    <a:lumMod val="50000"/>
                  </a:schemeClr>
                </a:solidFill>
                <a:latin typeface="Myriad Pro" charset="0"/>
              </a:rPr>
              <a:t> </a:t>
            </a:r>
            <a:r>
              <a:rPr lang="es-ES" sz="1200" i="1" err="1">
                <a:solidFill>
                  <a:schemeClr val="bg1">
                    <a:lumMod val="50000"/>
                  </a:schemeClr>
                </a:solidFill>
                <a:latin typeface="Myriad Pro" charset="0"/>
              </a:rPr>
              <a:t>infrastructure</a:t>
            </a:r>
            <a:r>
              <a:rPr lang="es-ES" sz="1200" i="1">
                <a:solidFill>
                  <a:schemeClr val="bg1">
                    <a:lumMod val="50000"/>
                  </a:schemeClr>
                </a:solidFill>
                <a:latin typeface="Myriad Pro" charset="0"/>
              </a:rPr>
              <a:t> </a:t>
            </a:r>
            <a:r>
              <a:rPr lang="es-ES" sz="1200" i="1" err="1">
                <a:solidFill>
                  <a:schemeClr val="bg1">
                    <a:lumMod val="50000"/>
                  </a:schemeClr>
                </a:solidFill>
                <a:latin typeface="Myriad Pro" charset="0"/>
              </a:rPr>
              <a:t>within</a:t>
            </a:r>
            <a:r>
              <a:rPr lang="es-ES" sz="1200" i="1">
                <a:solidFill>
                  <a:schemeClr val="bg1">
                    <a:lumMod val="50000"/>
                  </a:schemeClr>
                </a:solidFill>
                <a:latin typeface="Myriad Pro" charset="0"/>
              </a:rPr>
              <a:t> </a:t>
            </a:r>
            <a:r>
              <a:rPr lang="es-ES" sz="1200" i="1" err="1">
                <a:solidFill>
                  <a:schemeClr val="bg1">
                    <a:lumMod val="50000"/>
                  </a:schemeClr>
                </a:solidFill>
                <a:latin typeface="Myriad Pro" charset="0"/>
              </a:rPr>
              <a:t>the</a:t>
            </a:r>
            <a:r>
              <a:rPr lang="es-ES" sz="1200" i="1">
                <a:solidFill>
                  <a:schemeClr val="bg1">
                    <a:lumMod val="50000"/>
                  </a:schemeClr>
                </a:solidFill>
                <a:latin typeface="Myriad Pro" charset="0"/>
              </a:rPr>
              <a:t> </a:t>
            </a:r>
            <a:r>
              <a:rPr lang="es-ES" sz="1200" i="1" err="1">
                <a:solidFill>
                  <a:schemeClr val="bg1">
                    <a:lumMod val="50000"/>
                  </a:schemeClr>
                </a:solidFill>
                <a:latin typeface="Myriad Pro" charset="0"/>
              </a:rPr>
              <a:t>boundaries</a:t>
            </a:r>
            <a:r>
              <a:rPr lang="es-ES" sz="1200" i="1">
                <a:solidFill>
                  <a:schemeClr val="bg1">
                    <a:lumMod val="50000"/>
                  </a:schemeClr>
                </a:solidFill>
                <a:latin typeface="Myriad Pro" charset="0"/>
              </a:rPr>
              <a:t> </a:t>
            </a:r>
            <a:r>
              <a:rPr lang="es-ES" sz="1200" i="1" err="1">
                <a:solidFill>
                  <a:schemeClr val="bg1">
                    <a:lumMod val="50000"/>
                  </a:schemeClr>
                </a:solidFill>
                <a:latin typeface="Myriad Pro" charset="0"/>
              </a:rPr>
              <a:t>of</a:t>
            </a:r>
            <a:r>
              <a:rPr lang="en-GB" sz="1200" i="1">
                <a:solidFill>
                  <a:schemeClr val="bg1">
                    <a:lumMod val="50000"/>
                  </a:schemeClr>
                </a:solidFill>
                <a:latin typeface="Myriad Pro" charset="0"/>
              </a:rPr>
              <a:t> </a:t>
            </a:r>
            <a:r>
              <a:rPr lang="en-GB" sz="1200" i="1" err="1">
                <a:solidFill>
                  <a:schemeClr val="bg1">
                    <a:lumMod val="50000"/>
                  </a:schemeClr>
                </a:solidFill>
                <a:latin typeface="Myriad Pro" charset="0"/>
              </a:rPr>
              <a:t>Panevezys</a:t>
            </a:r>
            <a:r>
              <a:rPr lang="en-GB" sz="1200" i="1">
                <a:solidFill>
                  <a:schemeClr val="bg1">
                    <a:lumMod val="50000"/>
                  </a:schemeClr>
                </a:solidFill>
                <a:latin typeface="Myriad Pro" charset="0"/>
              </a:rPr>
              <a:t> Municipality</a:t>
            </a:r>
            <a:endParaRPr lang="es-ES"/>
          </a:p>
        </p:txBody>
      </p:sp>
      <p:sp>
        <p:nvSpPr>
          <p:cNvPr id="4" name="Marcador de número de diapositiva 3"/>
          <p:cNvSpPr>
            <a:spLocks noGrp="1"/>
          </p:cNvSpPr>
          <p:nvPr>
            <p:ph type="sldNum" sz="quarter" idx="5"/>
          </p:nvPr>
        </p:nvSpPr>
        <p:spPr/>
        <p:txBody>
          <a:bodyPr/>
          <a:lstStyle/>
          <a:p>
            <a:fld id="{DC3B9DF8-588C-4B94-8FFC-A29BD34EBA8F}" type="slidenum">
              <a:rPr lang="lv-LV" smtClean="0"/>
              <a:t>34</a:t>
            </a:fld>
            <a:endParaRPr lang="lv-LV"/>
          </a:p>
        </p:txBody>
      </p:sp>
    </p:spTree>
    <p:extLst>
      <p:ext uri="{BB962C8B-B14F-4D97-AF65-F5344CB8AC3E}">
        <p14:creationId xmlns:p14="http://schemas.microsoft.com/office/powerpoint/2010/main" val="10911819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indent="-134993" defTabSz="514323">
              <a:lnSpc>
                <a:spcPct val="107000"/>
              </a:lnSpc>
              <a:spcBef>
                <a:spcPts val="750"/>
              </a:spcBef>
              <a:spcAft>
                <a:spcPts val="429"/>
              </a:spcAft>
              <a:buBlip>
                <a:blip r:embed="rId3"/>
              </a:buBlip>
            </a:pPr>
            <a:r>
              <a:rPr lang="es-ES" sz="1200" err="1">
                <a:solidFill>
                  <a:srgbClr val="5D5D5D"/>
                </a:solidFill>
                <a:latin typeface="Myriad Pro" charset="0"/>
              </a:rPr>
              <a:t>This</a:t>
            </a:r>
            <a:r>
              <a:rPr lang="es-ES" sz="1200">
                <a:solidFill>
                  <a:srgbClr val="5D5D5D"/>
                </a:solidFill>
                <a:latin typeface="Myriad Pro" charset="0"/>
              </a:rPr>
              <a:t> </a:t>
            </a:r>
            <a:r>
              <a:rPr lang="es-ES" sz="1200" err="1">
                <a:solidFill>
                  <a:srgbClr val="5D5D5D"/>
                </a:solidFill>
                <a:latin typeface="Myriad Pro" charset="0"/>
              </a:rPr>
              <a:t>section</a:t>
            </a:r>
            <a:r>
              <a:rPr lang="es-ES" sz="1200">
                <a:solidFill>
                  <a:srgbClr val="5D5D5D"/>
                </a:solidFill>
                <a:latin typeface="Myriad Pro" charset="0"/>
              </a:rPr>
              <a:t> </a:t>
            </a:r>
            <a:r>
              <a:rPr lang="es-ES" sz="1200" b="1" err="1">
                <a:solidFill>
                  <a:srgbClr val="5D5D5D"/>
                </a:solidFill>
                <a:latin typeface="Myriad Pro" charset="0"/>
              </a:rPr>
              <a:t>connects</a:t>
            </a:r>
            <a:r>
              <a:rPr lang="es-ES" sz="1200" b="1">
                <a:solidFill>
                  <a:srgbClr val="5D5D5D"/>
                </a:solidFill>
                <a:latin typeface="Myriad Pro" charset="0"/>
              </a:rPr>
              <a:t> </a:t>
            </a:r>
            <a:r>
              <a:rPr lang="es-ES" sz="1200" err="1">
                <a:solidFill>
                  <a:srgbClr val="5D5D5D"/>
                </a:solidFill>
                <a:latin typeface="Myriad Pro" charset="0"/>
              </a:rPr>
              <a:t>two</a:t>
            </a:r>
            <a:r>
              <a:rPr lang="es-ES" sz="1200">
                <a:solidFill>
                  <a:srgbClr val="5D5D5D"/>
                </a:solidFill>
                <a:latin typeface="Myriad Pro" charset="0"/>
              </a:rPr>
              <a:t> </a:t>
            </a:r>
            <a:r>
              <a:rPr lang="es-ES" sz="1200" err="1">
                <a:solidFill>
                  <a:srgbClr val="5D5D5D"/>
                </a:solidFill>
                <a:latin typeface="Myriad Pro" charset="0"/>
              </a:rPr>
              <a:t>main</a:t>
            </a:r>
            <a:r>
              <a:rPr lang="es-ES" sz="1200">
                <a:solidFill>
                  <a:srgbClr val="5D5D5D"/>
                </a:solidFill>
                <a:latin typeface="Myriad Pro" charset="0"/>
              </a:rPr>
              <a:t> </a:t>
            </a:r>
            <a:r>
              <a:rPr lang="es-ES" sz="1200" err="1">
                <a:solidFill>
                  <a:srgbClr val="5D5D5D"/>
                </a:solidFill>
                <a:latin typeface="Myriad Pro" charset="0"/>
              </a:rPr>
              <a:t>population</a:t>
            </a:r>
            <a:r>
              <a:rPr lang="es-ES" sz="1200">
                <a:solidFill>
                  <a:srgbClr val="5D5D5D"/>
                </a:solidFill>
                <a:latin typeface="Myriad Pro" charset="0"/>
              </a:rPr>
              <a:t> áreas, </a:t>
            </a:r>
            <a:r>
              <a:rPr lang="lt-LT" sz="1200" b="1">
                <a:solidFill>
                  <a:srgbClr val="5D5D5D"/>
                </a:solidFill>
              </a:rPr>
              <a:t>Šėta</a:t>
            </a:r>
            <a:r>
              <a:rPr lang="en-GB" sz="1200" b="1">
                <a:solidFill>
                  <a:srgbClr val="5D5D5D"/>
                </a:solidFill>
                <a:latin typeface="Myriad Pro" charset="0"/>
              </a:rPr>
              <a:t>, </a:t>
            </a:r>
            <a:r>
              <a:rPr lang="en-GB" sz="1200">
                <a:solidFill>
                  <a:srgbClr val="5D5D5D"/>
                </a:solidFill>
                <a:latin typeface="Myriad Pro" charset="0"/>
              </a:rPr>
              <a:t>to the northeast of </a:t>
            </a:r>
            <a:r>
              <a:rPr lang="en-GB" sz="1200" err="1">
                <a:solidFill>
                  <a:srgbClr val="5D5D5D"/>
                </a:solidFill>
                <a:latin typeface="Myriad Pro" charset="0"/>
              </a:rPr>
              <a:t>Kedainiai</a:t>
            </a:r>
            <a:r>
              <a:rPr lang="en-GB" sz="1200">
                <a:solidFill>
                  <a:srgbClr val="5D5D5D"/>
                </a:solidFill>
                <a:latin typeface="Myriad Pro" charset="0"/>
              </a:rPr>
              <a:t> District Municipality, and </a:t>
            </a:r>
            <a:r>
              <a:rPr lang="en-GB" sz="1200" b="1" err="1">
                <a:solidFill>
                  <a:srgbClr val="5D5D5D"/>
                </a:solidFill>
                <a:latin typeface="Myriad Pro" charset="0"/>
              </a:rPr>
              <a:t>Ramygala</a:t>
            </a:r>
            <a:r>
              <a:rPr lang="en-GB" sz="1200">
                <a:solidFill>
                  <a:srgbClr val="5D5D5D"/>
                </a:solidFill>
                <a:latin typeface="Myriad Pro" charset="0"/>
              </a:rPr>
              <a:t>, in </a:t>
            </a:r>
            <a:r>
              <a:rPr lang="en-GB" sz="1200" err="1">
                <a:solidFill>
                  <a:srgbClr val="5D5D5D"/>
                </a:solidFill>
                <a:latin typeface="Myriad Pro" charset="0"/>
              </a:rPr>
              <a:t>Panevezys</a:t>
            </a:r>
            <a:r>
              <a:rPr lang="en-GB" sz="1200">
                <a:solidFill>
                  <a:srgbClr val="5D5D5D"/>
                </a:solidFill>
                <a:latin typeface="Myriad Pro" charset="0"/>
              </a:rPr>
              <a:t> District Municipality.</a:t>
            </a:r>
          </a:p>
          <a:p>
            <a:pPr indent="-134993" defTabSz="514323">
              <a:lnSpc>
                <a:spcPct val="107000"/>
              </a:lnSpc>
              <a:spcBef>
                <a:spcPts val="750"/>
              </a:spcBef>
              <a:spcAft>
                <a:spcPts val="429"/>
              </a:spcAft>
              <a:buBlip>
                <a:blip r:embed="rId3"/>
              </a:buBlip>
            </a:pPr>
            <a:r>
              <a:rPr lang="en-GB" sz="1200">
                <a:solidFill>
                  <a:srgbClr val="5D5D5D"/>
                </a:solidFill>
                <a:latin typeface="Myriad Pro" charset="0"/>
              </a:rPr>
              <a:t>The </a:t>
            </a:r>
            <a:r>
              <a:rPr lang="en-GB" sz="1200" b="1">
                <a:solidFill>
                  <a:srgbClr val="5D5D5D"/>
                </a:solidFill>
                <a:latin typeface="Myriad Pro" charset="0"/>
              </a:rPr>
              <a:t>alignment </a:t>
            </a:r>
            <a:r>
              <a:rPr lang="en-GB" sz="1200">
                <a:solidFill>
                  <a:srgbClr val="5D5D5D"/>
                </a:solidFill>
                <a:latin typeface="Myriad Pro" charset="0"/>
              </a:rPr>
              <a:t>of this section has been designed within the boundaries of the approved </a:t>
            </a:r>
            <a:r>
              <a:rPr lang="en-GB" sz="1200" b="1">
                <a:solidFill>
                  <a:srgbClr val="5D5D5D"/>
                </a:solidFill>
                <a:latin typeface="Myriad Pro" charset="0"/>
              </a:rPr>
              <a:t>Special Plan, </a:t>
            </a:r>
            <a:r>
              <a:rPr lang="en-GB" sz="1200">
                <a:solidFill>
                  <a:srgbClr val="5D5D5D"/>
                </a:solidFill>
                <a:latin typeface="Myriad Pro" charset="0"/>
              </a:rPr>
              <a:t>running in close proximity to: </a:t>
            </a:r>
            <a:r>
              <a:rPr lang="lt-LT" sz="1200" b="1">
                <a:solidFill>
                  <a:srgbClr val="5D5D5D"/>
                </a:solidFill>
              </a:rPr>
              <a:t>Jotainiai</a:t>
            </a:r>
            <a:r>
              <a:rPr lang="es-ES" sz="1200" b="1">
                <a:solidFill>
                  <a:srgbClr val="5D5D5D"/>
                </a:solidFill>
                <a:latin typeface="Myriad Pro" panose="020B0503030403020204"/>
              </a:rPr>
              <a:t>,</a:t>
            </a:r>
            <a:r>
              <a:rPr lang="lt-LT" sz="1200" b="1">
                <a:solidFill>
                  <a:srgbClr val="5D5D5D"/>
                </a:solidFill>
              </a:rPr>
              <a:t>Daniūnai</a:t>
            </a:r>
            <a:r>
              <a:rPr lang="es-ES" sz="1200" b="1">
                <a:solidFill>
                  <a:srgbClr val="5D5D5D"/>
                </a:solidFill>
                <a:latin typeface="Myriad Pro" panose="020B0503030403020204"/>
              </a:rPr>
              <a:t>, </a:t>
            </a:r>
            <a:r>
              <a:rPr lang="lt-LT" sz="1200" b="1">
                <a:solidFill>
                  <a:srgbClr val="5D5D5D"/>
                </a:solidFill>
              </a:rPr>
              <a:t>Pauslajys</a:t>
            </a:r>
            <a:r>
              <a:rPr lang="es-ES" sz="1200" b="1">
                <a:solidFill>
                  <a:srgbClr val="5D5D5D"/>
                </a:solidFill>
                <a:latin typeface="Myriad Pro" panose="020B0503030403020204"/>
              </a:rPr>
              <a:t> </a:t>
            </a:r>
            <a:r>
              <a:rPr lang="es-ES" sz="1200">
                <a:solidFill>
                  <a:srgbClr val="5D5D5D"/>
                </a:solidFill>
                <a:latin typeface="Myriad Pro" panose="020B0503030403020204"/>
              </a:rPr>
              <a:t>and</a:t>
            </a:r>
            <a:r>
              <a:rPr lang="es-ES" sz="1200" b="1">
                <a:solidFill>
                  <a:srgbClr val="5D5D5D"/>
                </a:solidFill>
                <a:latin typeface="Myriad Pro" panose="020B0503030403020204"/>
              </a:rPr>
              <a:t> </a:t>
            </a:r>
            <a:r>
              <a:rPr lang="lt-LT" sz="1200" b="1">
                <a:solidFill>
                  <a:srgbClr val="5D5D5D"/>
                </a:solidFill>
              </a:rPr>
              <a:t>Pagiriai</a:t>
            </a:r>
            <a:r>
              <a:rPr lang="es-ES" sz="1200" b="1">
                <a:solidFill>
                  <a:srgbClr val="5D5D5D"/>
                </a:solidFill>
                <a:latin typeface="Myriad Pro" panose="020B0503030403020204"/>
              </a:rPr>
              <a:t>.</a:t>
            </a:r>
            <a:endParaRPr lang="en-GB" sz="1200" b="1">
              <a:solidFill>
                <a:srgbClr val="5D5D5D"/>
              </a:solidFill>
              <a:latin typeface="Myriad Pro" panose="020B0503030403020204"/>
            </a:endParaRPr>
          </a:p>
          <a:p>
            <a:pPr indent="-134993" defTabSz="514323">
              <a:lnSpc>
                <a:spcPct val="107000"/>
              </a:lnSpc>
              <a:spcBef>
                <a:spcPts val="750"/>
              </a:spcBef>
              <a:spcAft>
                <a:spcPts val="429"/>
              </a:spcAft>
              <a:buBlip>
                <a:blip r:embed="rId3"/>
              </a:buBlip>
            </a:pPr>
            <a:r>
              <a:rPr lang="en-GB" sz="1200">
                <a:solidFill>
                  <a:srgbClr val="5D5D5D"/>
                </a:solidFill>
                <a:latin typeface="Myriad Pro" charset="0"/>
              </a:rPr>
              <a:t>The stretch intersects several existing transport infrastructure, for which </a:t>
            </a:r>
            <a:r>
              <a:rPr lang="en-GB" sz="1200" b="1">
                <a:solidFill>
                  <a:srgbClr val="5D5D5D"/>
                </a:solidFill>
                <a:latin typeface="Myriad Pro" charset="0"/>
              </a:rPr>
              <a:t>new grade separated junctions </a:t>
            </a:r>
            <a:r>
              <a:rPr lang="en-GB" sz="1200">
                <a:solidFill>
                  <a:srgbClr val="5D5D5D"/>
                </a:solidFill>
                <a:latin typeface="Myriad Pro" charset="0"/>
              </a:rPr>
              <a:t>have been designed, </a:t>
            </a:r>
            <a:r>
              <a:rPr lang="en-GB" sz="1200" b="1">
                <a:solidFill>
                  <a:srgbClr val="5D5D5D"/>
                </a:solidFill>
                <a:latin typeface="Myriad Pro" charset="0"/>
              </a:rPr>
              <a:t>avoiding level crossings </a:t>
            </a:r>
            <a:r>
              <a:rPr lang="en-GB" sz="1200">
                <a:solidFill>
                  <a:srgbClr val="5D5D5D"/>
                </a:solidFill>
                <a:latin typeface="Myriad Pro" charset="0"/>
              </a:rPr>
              <a:t>that represent one of the </a:t>
            </a:r>
            <a:r>
              <a:rPr lang="en-GB" sz="1200" b="1">
                <a:solidFill>
                  <a:srgbClr val="5D5D5D"/>
                </a:solidFill>
                <a:latin typeface="Myriad Pro" charset="0"/>
              </a:rPr>
              <a:t>rail sector´s biggest safety concerns. </a:t>
            </a:r>
          </a:p>
          <a:p>
            <a:pPr indent="-134993" defTabSz="514323">
              <a:lnSpc>
                <a:spcPct val="107000"/>
              </a:lnSpc>
              <a:spcBef>
                <a:spcPts val="750"/>
              </a:spcBef>
              <a:spcAft>
                <a:spcPts val="429"/>
              </a:spcAft>
              <a:buBlip>
                <a:blip r:embed="rId3"/>
              </a:buBlip>
            </a:pPr>
            <a:r>
              <a:rPr lang="en-GB" sz="1200" b="1">
                <a:solidFill>
                  <a:srgbClr val="5D5D5D"/>
                </a:solidFill>
                <a:latin typeface="Myriad Pro" charset="0"/>
              </a:rPr>
              <a:t>Access roads</a:t>
            </a:r>
            <a:r>
              <a:rPr lang="en-GB" sz="1200">
                <a:solidFill>
                  <a:srgbClr val="5D5D5D"/>
                </a:solidFill>
                <a:latin typeface="Myriad Pro" charset="0"/>
              </a:rPr>
              <a:t> parallel to the new railway line have been </a:t>
            </a:r>
            <a:r>
              <a:rPr lang="en-GB" sz="1200" b="1">
                <a:solidFill>
                  <a:srgbClr val="5D5D5D"/>
                </a:solidFill>
                <a:latin typeface="Myriad Pro" charset="0"/>
              </a:rPr>
              <a:t>designed</a:t>
            </a:r>
            <a:r>
              <a:rPr lang="en-GB" sz="1200">
                <a:solidFill>
                  <a:srgbClr val="5D5D5D"/>
                </a:solidFill>
                <a:latin typeface="Myriad Pro" charset="0"/>
              </a:rPr>
              <a:t>, </a:t>
            </a:r>
            <a:r>
              <a:rPr lang="en-GB" sz="1200" b="1">
                <a:solidFill>
                  <a:srgbClr val="5D5D5D"/>
                </a:solidFill>
                <a:latin typeface="Myriad Pro" charset="0"/>
              </a:rPr>
              <a:t>ensuring connectivity </a:t>
            </a:r>
            <a:r>
              <a:rPr lang="en-GB" sz="1200">
                <a:solidFill>
                  <a:srgbClr val="5D5D5D"/>
                </a:solidFill>
                <a:latin typeface="Myriad Pro" charset="0"/>
              </a:rPr>
              <a:t>among the adjacent private </a:t>
            </a:r>
            <a:r>
              <a:rPr lang="en-GB" sz="1200" err="1">
                <a:solidFill>
                  <a:srgbClr val="5D5D5D"/>
                </a:solidFill>
                <a:latin typeface="Myriad Pro" charset="0"/>
              </a:rPr>
              <a:t>landplot</a:t>
            </a:r>
            <a:r>
              <a:rPr lang="en-GB" sz="1200">
                <a:solidFill>
                  <a:srgbClr val="5D5D5D"/>
                </a:solidFill>
                <a:latin typeface="Myriad Pro" charset="0"/>
              </a:rPr>
              <a:t> owners.</a:t>
            </a:r>
          </a:p>
          <a:p>
            <a:pPr defTabSz="514323">
              <a:lnSpc>
                <a:spcPct val="107000"/>
              </a:lnSpc>
              <a:spcBef>
                <a:spcPts val="750"/>
              </a:spcBef>
              <a:spcAft>
                <a:spcPts val="429"/>
              </a:spcAft>
            </a:pPr>
            <a:r>
              <a:rPr lang="en-GB" sz="1200" i="1">
                <a:solidFill>
                  <a:srgbClr val="5D5D5D"/>
                </a:solidFill>
                <a:latin typeface="Myriad Pro" charset="0"/>
              </a:rPr>
              <a:t>NOTE: </a:t>
            </a:r>
            <a:r>
              <a:rPr lang="es-ES" sz="1200" i="1" err="1">
                <a:solidFill>
                  <a:schemeClr val="bg1">
                    <a:lumMod val="50000"/>
                  </a:schemeClr>
                </a:solidFill>
                <a:latin typeface="Myriad Pro" charset="0"/>
              </a:rPr>
              <a:t>For</a:t>
            </a:r>
            <a:r>
              <a:rPr lang="es-ES" sz="1200" i="1">
                <a:solidFill>
                  <a:schemeClr val="bg1">
                    <a:lumMod val="50000"/>
                  </a:schemeClr>
                </a:solidFill>
                <a:latin typeface="Myriad Pro" charset="0"/>
              </a:rPr>
              <a:t> </a:t>
            </a:r>
            <a:r>
              <a:rPr lang="es-ES" sz="1200" i="1" err="1">
                <a:solidFill>
                  <a:schemeClr val="bg1">
                    <a:lumMod val="50000"/>
                  </a:schemeClr>
                </a:solidFill>
                <a:latin typeface="Myriad Pro" charset="0"/>
              </a:rPr>
              <a:t>the</a:t>
            </a:r>
            <a:r>
              <a:rPr lang="es-ES" sz="1200" i="1">
                <a:solidFill>
                  <a:schemeClr val="bg1">
                    <a:lumMod val="50000"/>
                  </a:schemeClr>
                </a:solidFill>
                <a:latin typeface="Myriad Pro" charset="0"/>
              </a:rPr>
              <a:t> </a:t>
            </a:r>
            <a:r>
              <a:rPr lang="es-ES" sz="1200" i="1" err="1">
                <a:solidFill>
                  <a:schemeClr val="bg1">
                    <a:lumMod val="50000"/>
                  </a:schemeClr>
                </a:solidFill>
                <a:latin typeface="Myriad Pro" charset="0"/>
              </a:rPr>
              <a:t>purpose</a:t>
            </a:r>
            <a:r>
              <a:rPr lang="es-ES" sz="1200" i="1">
                <a:solidFill>
                  <a:schemeClr val="bg1">
                    <a:lumMod val="50000"/>
                  </a:schemeClr>
                </a:solidFill>
                <a:latin typeface="Myriad Pro" charset="0"/>
              </a:rPr>
              <a:t> </a:t>
            </a:r>
            <a:r>
              <a:rPr lang="es-ES" sz="1200" i="1" err="1">
                <a:solidFill>
                  <a:schemeClr val="bg1">
                    <a:lumMod val="50000"/>
                  </a:schemeClr>
                </a:solidFill>
                <a:latin typeface="Myriad Pro" charset="0"/>
              </a:rPr>
              <a:t>of</a:t>
            </a:r>
            <a:r>
              <a:rPr lang="es-ES" sz="1200" i="1">
                <a:solidFill>
                  <a:schemeClr val="bg1">
                    <a:lumMod val="50000"/>
                  </a:schemeClr>
                </a:solidFill>
                <a:latin typeface="Myriad Pro" charset="0"/>
              </a:rPr>
              <a:t> </a:t>
            </a:r>
            <a:r>
              <a:rPr lang="es-ES" sz="1200" i="1" err="1">
                <a:solidFill>
                  <a:schemeClr val="bg1">
                    <a:lumMod val="50000"/>
                  </a:schemeClr>
                </a:solidFill>
                <a:latin typeface="Myriad Pro" charset="0"/>
              </a:rPr>
              <a:t>this</a:t>
            </a:r>
            <a:r>
              <a:rPr lang="es-ES" sz="1200" i="1">
                <a:solidFill>
                  <a:schemeClr val="bg1">
                    <a:lumMod val="50000"/>
                  </a:schemeClr>
                </a:solidFill>
                <a:latin typeface="Myriad Pro" charset="0"/>
              </a:rPr>
              <a:t> </a:t>
            </a:r>
            <a:r>
              <a:rPr lang="es-ES" sz="1200" i="1" err="1">
                <a:solidFill>
                  <a:schemeClr val="bg1">
                    <a:lumMod val="50000"/>
                  </a:schemeClr>
                </a:solidFill>
                <a:latin typeface="Myriad Pro" charset="0"/>
              </a:rPr>
              <a:t>presentation</a:t>
            </a:r>
            <a:r>
              <a:rPr lang="es-ES" sz="1200" i="1">
                <a:solidFill>
                  <a:schemeClr val="bg1">
                    <a:lumMod val="50000"/>
                  </a:schemeClr>
                </a:solidFill>
                <a:latin typeface="Myriad Pro" charset="0"/>
              </a:rPr>
              <a:t>, </a:t>
            </a:r>
            <a:r>
              <a:rPr lang="es-ES" sz="1200" i="1" err="1">
                <a:solidFill>
                  <a:schemeClr val="bg1">
                    <a:lumMod val="50000"/>
                  </a:schemeClr>
                </a:solidFill>
                <a:latin typeface="Myriad Pro" charset="0"/>
              </a:rPr>
              <a:t>we´ll</a:t>
            </a:r>
            <a:r>
              <a:rPr lang="es-ES" sz="1200" i="1">
                <a:solidFill>
                  <a:schemeClr val="bg1">
                    <a:lumMod val="50000"/>
                  </a:schemeClr>
                </a:solidFill>
                <a:latin typeface="Myriad Pro" charset="0"/>
              </a:rPr>
              <a:t> be </a:t>
            </a:r>
            <a:r>
              <a:rPr lang="es-ES" sz="1200" i="1" err="1">
                <a:solidFill>
                  <a:schemeClr val="bg1">
                    <a:lumMod val="50000"/>
                  </a:schemeClr>
                </a:solidFill>
                <a:latin typeface="Myriad Pro" charset="0"/>
              </a:rPr>
              <a:t>showing</a:t>
            </a:r>
            <a:r>
              <a:rPr lang="es-ES" sz="1200" i="1">
                <a:solidFill>
                  <a:schemeClr val="bg1">
                    <a:lumMod val="50000"/>
                  </a:schemeClr>
                </a:solidFill>
                <a:latin typeface="Myriad Pro" charset="0"/>
              </a:rPr>
              <a:t> </a:t>
            </a:r>
            <a:r>
              <a:rPr lang="es-ES" sz="1200" i="1" err="1">
                <a:solidFill>
                  <a:schemeClr val="bg1">
                    <a:lumMod val="50000"/>
                  </a:schemeClr>
                </a:solidFill>
                <a:latin typeface="Myriad Pro" charset="0"/>
              </a:rPr>
              <a:t>only</a:t>
            </a:r>
            <a:r>
              <a:rPr lang="es-ES" sz="1200" i="1">
                <a:solidFill>
                  <a:schemeClr val="bg1">
                    <a:lumMod val="50000"/>
                  </a:schemeClr>
                </a:solidFill>
                <a:latin typeface="Myriad Pro" charset="0"/>
              </a:rPr>
              <a:t> </a:t>
            </a:r>
            <a:r>
              <a:rPr lang="es-ES" sz="1200" i="1" err="1">
                <a:solidFill>
                  <a:schemeClr val="bg1">
                    <a:lumMod val="50000"/>
                  </a:schemeClr>
                </a:solidFill>
                <a:latin typeface="Myriad Pro" charset="0"/>
              </a:rPr>
              <a:t>the</a:t>
            </a:r>
            <a:r>
              <a:rPr lang="es-ES" sz="1200" i="1">
                <a:solidFill>
                  <a:schemeClr val="bg1">
                    <a:lumMod val="50000"/>
                  </a:schemeClr>
                </a:solidFill>
                <a:latin typeface="Myriad Pro" charset="0"/>
              </a:rPr>
              <a:t> </a:t>
            </a:r>
            <a:r>
              <a:rPr lang="es-ES" sz="1200" i="1" err="1">
                <a:solidFill>
                  <a:schemeClr val="bg1">
                    <a:lumMod val="50000"/>
                  </a:schemeClr>
                </a:solidFill>
                <a:latin typeface="Myriad Pro" charset="0"/>
              </a:rPr>
              <a:t>infrastructure</a:t>
            </a:r>
            <a:r>
              <a:rPr lang="es-ES" sz="1200" i="1">
                <a:solidFill>
                  <a:schemeClr val="bg1">
                    <a:lumMod val="50000"/>
                  </a:schemeClr>
                </a:solidFill>
                <a:latin typeface="Myriad Pro" charset="0"/>
              </a:rPr>
              <a:t> </a:t>
            </a:r>
            <a:r>
              <a:rPr lang="es-ES" sz="1200" i="1" err="1">
                <a:solidFill>
                  <a:schemeClr val="bg1">
                    <a:lumMod val="50000"/>
                  </a:schemeClr>
                </a:solidFill>
                <a:latin typeface="Myriad Pro" charset="0"/>
              </a:rPr>
              <a:t>within</a:t>
            </a:r>
            <a:r>
              <a:rPr lang="es-ES" sz="1200" i="1">
                <a:solidFill>
                  <a:schemeClr val="bg1">
                    <a:lumMod val="50000"/>
                  </a:schemeClr>
                </a:solidFill>
                <a:latin typeface="Myriad Pro" charset="0"/>
              </a:rPr>
              <a:t> </a:t>
            </a:r>
            <a:r>
              <a:rPr lang="es-ES" sz="1200" i="1" err="1">
                <a:solidFill>
                  <a:schemeClr val="bg1">
                    <a:lumMod val="50000"/>
                  </a:schemeClr>
                </a:solidFill>
                <a:latin typeface="Myriad Pro" charset="0"/>
              </a:rPr>
              <a:t>the</a:t>
            </a:r>
            <a:r>
              <a:rPr lang="es-ES" sz="1200" i="1">
                <a:solidFill>
                  <a:schemeClr val="bg1">
                    <a:lumMod val="50000"/>
                  </a:schemeClr>
                </a:solidFill>
                <a:latin typeface="Myriad Pro" charset="0"/>
              </a:rPr>
              <a:t> </a:t>
            </a:r>
            <a:r>
              <a:rPr lang="es-ES" sz="1200" i="1" err="1">
                <a:solidFill>
                  <a:schemeClr val="bg1">
                    <a:lumMod val="50000"/>
                  </a:schemeClr>
                </a:solidFill>
                <a:latin typeface="Myriad Pro" charset="0"/>
              </a:rPr>
              <a:t>boundaries</a:t>
            </a:r>
            <a:r>
              <a:rPr lang="es-ES" sz="1200" i="1">
                <a:solidFill>
                  <a:schemeClr val="bg1">
                    <a:lumMod val="50000"/>
                  </a:schemeClr>
                </a:solidFill>
                <a:latin typeface="Myriad Pro" charset="0"/>
              </a:rPr>
              <a:t> </a:t>
            </a:r>
            <a:r>
              <a:rPr lang="es-ES" sz="1200" i="1" err="1">
                <a:solidFill>
                  <a:schemeClr val="bg1">
                    <a:lumMod val="50000"/>
                  </a:schemeClr>
                </a:solidFill>
                <a:latin typeface="Myriad Pro" charset="0"/>
              </a:rPr>
              <a:t>of</a:t>
            </a:r>
            <a:r>
              <a:rPr lang="en-GB" sz="1200" i="1">
                <a:solidFill>
                  <a:schemeClr val="bg1">
                    <a:lumMod val="50000"/>
                  </a:schemeClr>
                </a:solidFill>
                <a:latin typeface="Myriad Pro" charset="0"/>
              </a:rPr>
              <a:t> </a:t>
            </a:r>
            <a:r>
              <a:rPr lang="en-GB" sz="1200" i="1" err="1">
                <a:solidFill>
                  <a:schemeClr val="bg1">
                    <a:lumMod val="50000"/>
                  </a:schemeClr>
                </a:solidFill>
                <a:latin typeface="Myriad Pro" charset="0"/>
              </a:rPr>
              <a:t>Panevezys</a:t>
            </a:r>
            <a:r>
              <a:rPr lang="en-GB" sz="1200" i="1">
                <a:solidFill>
                  <a:schemeClr val="bg1">
                    <a:lumMod val="50000"/>
                  </a:schemeClr>
                </a:solidFill>
                <a:latin typeface="Myriad Pro" charset="0"/>
              </a:rPr>
              <a:t> Municipality</a:t>
            </a:r>
            <a:endParaRPr lang="es-ES"/>
          </a:p>
        </p:txBody>
      </p:sp>
      <p:sp>
        <p:nvSpPr>
          <p:cNvPr id="4" name="Marcador de número de diapositiva 3"/>
          <p:cNvSpPr>
            <a:spLocks noGrp="1"/>
          </p:cNvSpPr>
          <p:nvPr>
            <p:ph type="sldNum" sz="quarter" idx="5"/>
          </p:nvPr>
        </p:nvSpPr>
        <p:spPr/>
        <p:txBody>
          <a:bodyPr/>
          <a:lstStyle/>
          <a:p>
            <a:fld id="{DC3B9DF8-588C-4B94-8FFC-A29BD34EBA8F}" type="slidenum">
              <a:rPr lang="lv-LV" smtClean="0"/>
              <a:t>35</a:t>
            </a:fld>
            <a:endParaRPr lang="lv-LV"/>
          </a:p>
        </p:txBody>
      </p:sp>
    </p:spTree>
    <p:extLst>
      <p:ext uri="{BB962C8B-B14F-4D97-AF65-F5344CB8AC3E}">
        <p14:creationId xmlns:p14="http://schemas.microsoft.com/office/powerpoint/2010/main" val="13942669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indent="-134993" defTabSz="514323">
              <a:lnSpc>
                <a:spcPct val="107000"/>
              </a:lnSpc>
              <a:spcBef>
                <a:spcPts val="750"/>
              </a:spcBef>
              <a:spcAft>
                <a:spcPts val="429"/>
              </a:spcAft>
              <a:buBlip>
                <a:blip r:embed="rId3"/>
              </a:buBlip>
            </a:pPr>
            <a:r>
              <a:rPr lang="es-ES" sz="1200" err="1">
                <a:solidFill>
                  <a:srgbClr val="5D5D5D"/>
                </a:solidFill>
                <a:latin typeface="Myriad Pro" charset="0"/>
              </a:rPr>
              <a:t>This</a:t>
            </a:r>
            <a:r>
              <a:rPr lang="es-ES" sz="1200">
                <a:solidFill>
                  <a:srgbClr val="5D5D5D"/>
                </a:solidFill>
                <a:latin typeface="Myriad Pro" charset="0"/>
              </a:rPr>
              <a:t> </a:t>
            </a:r>
            <a:r>
              <a:rPr lang="es-ES" sz="1200" err="1">
                <a:solidFill>
                  <a:srgbClr val="5D5D5D"/>
                </a:solidFill>
                <a:latin typeface="Myriad Pro" charset="0"/>
              </a:rPr>
              <a:t>section</a:t>
            </a:r>
            <a:r>
              <a:rPr lang="es-ES" sz="1200">
                <a:solidFill>
                  <a:srgbClr val="5D5D5D"/>
                </a:solidFill>
                <a:latin typeface="Myriad Pro" charset="0"/>
              </a:rPr>
              <a:t> </a:t>
            </a:r>
            <a:r>
              <a:rPr lang="es-ES" sz="1200" b="1" err="1">
                <a:solidFill>
                  <a:srgbClr val="5D5D5D"/>
                </a:solidFill>
                <a:latin typeface="Myriad Pro" charset="0"/>
              </a:rPr>
              <a:t>connects</a:t>
            </a:r>
            <a:r>
              <a:rPr lang="es-ES" sz="1200" b="1">
                <a:solidFill>
                  <a:srgbClr val="5D5D5D"/>
                </a:solidFill>
                <a:latin typeface="Myriad Pro" charset="0"/>
              </a:rPr>
              <a:t> </a:t>
            </a:r>
            <a:r>
              <a:rPr lang="es-ES" sz="1200" err="1">
                <a:solidFill>
                  <a:srgbClr val="5D5D5D"/>
                </a:solidFill>
                <a:latin typeface="Myriad Pro" charset="0"/>
              </a:rPr>
              <a:t>two</a:t>
            </a:r>
            <a:r>
              <a:rPr lang="es-ES" sz="1200">
                <a:solidFill>
                  <a:srgbClr val="5D5D5D"/>
                </a:solidFill>
                <a:latin typeface="Myriad Pro" charset="0"/>
              </a:rPr>
              <a:t> </a:t>
            </a:r>
            <a:r>
              <a:rPr lang="es-ES" sz="1200" err="1">
                <a:solidFill>
                  <a:srgbClr val="5D5D5D"/>
                </a:solidFill>
                <a:latin typeface="Myriad Pro" charset="0"/>
              </a:rPr>
              <a:t>main</a:t>
            </a:r>
            <a:r>
              <a:rPr lang="es-ES" sz="1200">
                <a:solidFill>
                  <a:srgbClr val="5D5D5D"/>
                </a:solidFill>
                <a:latin typeface="Myriad Pro" charset="0"/>
              </a:rPr>
              <a:t> </a:t>
            </a:r>
            <a:r>
              <a:rPr lang="es-ES" sz="1200" err="1">
                <a:solidFill>
                  <a:srgbClr val="5D5D5D"/>
                </a:solidFill>
                <a:latin typeface="Myriad Pro" charset="0"/>
              </a:rPr>
              <a:t>population</a:t>
            </a:r>
            <a:r>
              <a:rPr lang="es-ES" sz="1200">
                <a:solidFill>
                  <a:srgbClr val="5D5D5D"/>
                </a:solidFill>
                <a:latin typeface="Myriad Pro" charset="0"/>
              </a:rPr>
              <a:t> áreas, </a:t>
            </a:r>
            <a:r>
              <a:rPr lang="lt-LT" sz="1200" b="1">
                <a:solidFill>
                  <a:srgbClr val="5D5D5D"/>
                </a:solidFill>
              </a:rPr>
              <a:t>Šėta</a:t>
            </a:r>
            <a:r>
              <a:rPr lang="en-GB" sz="1200" b="1">
                <a:solidFill>
                  <a:srgbClr val="5D5D5D"/>
                </a:solidFill>
                <a:latin typeface="Myriad Pro" charset="0"/>
              </a:rPr>
              <a:t>, </a:t>
            </a:r>
            <a:r>
              <a:rPr lang="en-GB" sz="1200">
                <a:solidFill>
                  <a:srgbClr val="5D5D5D"/>
                </a:solidFill>
                <a:latin typeface="Myriad Pro" charset="0"/>
              </a:rPr>
              <a:t>to the northeast of </a:t>
            </a:r>
            <a:r>
              <a:rPr lang="en-GB" sz="1200" err="1">
                <a:solidFill>
                  <a:srgbClr val="5D5D5D"/>
                </a:solidFill>
                <a:latin typeface="Myriad Pro" charset="0"/>
              </a:rPr>
              <a:t>Kedainiai</a:t>
            </a:r>
            <a:r>
              <a:rPr lang="en-GB" sz="1200">
                <a:solidFill>
                  <a:srgbClr val="5D5D5D"/>
                </a:solidFill>
                <a:latin typeface="Myriad Pro" charset="0"/>
              </a:rPr>
              <a:t> District Municipality, and </a:t>
            </a:r>
            <a:r>
              <a:rPr lang="en-GB" sz="1200" b="1" err="1">
                <a:solidFill>
                  <a:srgbClr val="5D5D5D"/>
                </a:solidFill>
                <a:latin typeface="Myriad Pro" charset="0"/>
              </a:rPr>
              <a:t>Ramygala</a:t>
            </a:r>
            <a:r>
              <a:rPr lang="en-GB" sz="1200">
                <a:solidFill>
                  <a:srgbClr val="5D5D5D"/>
                </a:solidFill>
                <a:latin typeface="Myriad Pro" charset="0"/>
              </a:rPr>
              <a:t>, in </a:t>
            </a:r>
            <a:r>
              <a:rPr lang="en-GB" sz="1200" err="1">
                <a:solidFill>
                  <a:srgbClr val="5D5D5D"/>
                </a:solidFill>
                <a:latin typeface="Myriad Pro" charset="0"/>
              </a:rPr>
              <a:t>Panevezys</a:t>
            </a:r>
            <a:r>
              <a:rPr lang="en-GB" sz="1200">
                <a:solidFill>
                  <a:srgbClr val="5D5D5D"/>
                </a:solidFill>
                <a:latin typeface="Myriad Pro" charset="0"/>
              </a:rPr>
              <a:t> District Municipality.</a:t>
            </a:r>
          </a:p>
          <a:p>
            <a:pPr indent="-134993" defTabSz="514323">
              <a:lnSpc>
                <a:spcPct val="107000"/>
              </a:lnSpc>
              <a:spcBef>
                <a:spcPts val="750"/>
              </a:spcBef>
              <a:spcAft>
                <a:spcPts val="429"/>
              </a:spcAft>
              <a:buBlip>
                <a:blip r:embed="rId3"/>
              </a:buBlip>
            </a:pPr>
            <a:r>
              <a:rPr lang="en-GB" sz="1200">
                <a:solidFill>
                  <a:srgbClr val="5D5D5D"/>
                </a:solidFill>
                <a:latin typeface="Myriad Pro" charset="0"/>
              </a:rPr>
              <a:t>The </a:t>
            </a:r>
            <a:r>
              <a:rPr lang="en-GB" sz="1200" b="1">
                <a:solidFill>
                  <a:srgbClr val="5D5D5D"/>
                </a:solidFill>
                <a:latin typeface="Myriad Pro" charset="0"/>
              </a:rPr>
              <a:t>alignment </a:t>
            </a:r>
            <a:r>
              <a:rPr lang="en-GB" sz="1200">
                <a:solidFill>
                  <a:srgbClr val="5D5D5D"/>
                </a:solidFill>
                <a:latin typeface="Myriad Pro" charset="0"/>
              </a:rPr>
              <a:t>of this section has been designed within the boundaries of the approved </a:t>
            </a:r>
            <a:r>
              <a:rPr lang="en-GB" sz="1200" b="1">
                <a:solidFill>
                  <a:srgbClr val="5D5D5D"/>
                </a:solidFill>
                <a:latin typeface="Myriad Pro" charset="0"/>
              </a:rPr>
              <a:t>Special Plan, </a:t>
            </a:r>
            <a:r>
              <a:rPr lang="en-GB" sz="1200">
                <a:solidFill>
                  <a:srgbClr val="5D5D5D"/>
                </a:solidFill>
                <a:latin typeface="Myriad Pro" charset="0"/>
              </a:rPr>
              <a:t>running in close proximity to: </a:t>
            </a:r>
            <a:r>
              <a:rPr lang="lt-LT" sz="1200" b="1">
                <a:solidFill>
                  <a:srgbClr val="5D5D5D"/>
                </a:solidFill>
              </a:rPr>
              <a:t>Jotainiai</a:t>
            </a:r>
            <a:r>
              <a:rPr lang="es-ES" sz="1200" b="1">
                <a:solidFill>
                  <a:srgbClr val="5D5D5D"/>
                </a:solidFill>
                <a:latin typeface="Myriad Pro" panose="020B0503030403020204"/>
              </a:rPr>
              <a:t>,</a:t>
            </a:r>
            <a:r>
              <a:rPr lang="lt-LT" sz="1200" b="1">
                <a:solidFill>
                  <a:srgbClr val="5D5D5D"/>
                </a:solidFill>
              </a:rPr>
              <a:t>Daniūnai</a:t>
            </a:r>
            <a:r>
              <a:rPr lang="es-ES" sz="1200" b="1">
                <a:solidFill>
                  <a:srgbClr val="5D5D5D"/>
                </a:solidFill>
                <a:latin typeface="Myriad Pro" panose="020B0503030403020204"/>
              </a:rPr>
              <a:t>, </a:t>
            </a:r>
            <a:r>
              <a:rPr lang="lt-LT" sz="1200" b="1">
                <a:solidFill>
                  <a:srgbClr val="5D5D5D"/>
                </a:solidFill>
              </a:rPr>
              <a:t>Pauslajys</a:t>
            </a:r>
            <a:r>
              <a:rPr lang="es-ES" sz="1200" b="1">
                <a:solidFill>
                  <a:srgbClr val="5D5D5D"/>
                </a:solidFill>
                <a:latin typeface="Myriad Pro" panose="020B0503030403020204"/>
              </a:rPr>
              <a:t> </a:t>
            </a:r>
            <a:r>
              <a:rPr lang="es-ES" sz="1200">
                <a:solidFill>
                  <a:srgbClr val="5D5D5D"/>
                </a:solidFill>
                <a:latin typeface="Myriad Pro" panose="020B0503030403020204"/>
              </a:rPr>
              <a:t>and</a:t>
            </a:r>
            <a:r>
              <a:rPr lang="es-ES" sz="1200" b="1">
                <a:solidFill>
                  <a:srgbClr val="5D5D5D"/>
                </a:solidFill>
                <a:latin typeface="Myriad Pro" panose="020B0503030403020204"/>
              </a:rPr>
              <a:t> </a:t>
            </a:r>
            <a:r>
              <a:rPr lang="lt-LT" sz="1200" b="1">
                <a:solidFill>
                  <a:srgbClr val="5D5D5D"/>
                </a:solidFill>
              </a:rPr>
              <a:t>Pagiriai</a:t>
            </a:r>
            <a:r>
              <a:rPr lang="es-ES" sz="1200" b="1">
                <a:solidFill>
                  <a:srgbClr val="5D5D5D"/>
                </a:solidFill>
                <a:latin typeface="Myriad Pro" panose="020B0503030403020204"/>
              </a:rPr>
              <a:t>.</a:t>
            </a:r>
            <a:endParaRPr lang="en-GB" sz="1200" b="1">
              <a:solidFill>
                <a:srgbClr val="5D5D5D"/>
              </a:solidFill>
              <a:latin typeface="Myriad Pro" panose="020B0503030403020204"/>
            </a:endParaRPr>
          </a:p>
          <a:p>
            <a:pPr indent="-134993" defTabSz="514323">
              <a:lnSpc>
                <a:spcPct val="107000"/>
              </a:lnSpc>
              <a:spcBef>
                <a:spcPts val="750"/>
              </a:spcBef>
              <a:spcAft>
                <a:spcPts val="429"/>
              </a:spcAft>
              <a:buBlip>
                <a:blip r:embed="rId3"/>
              </a:buBlip>
            </a:pPr>
            <a:r>
              <a:rPr lang="en-GB" sz="1200">
                <a:solidFill>
                  <a:srgbClr val="5D5D5D"/>
                </a:solidFill>
                <a:latin typeface="Myriad Pro" charset="0"/>
              </a:rPr>
              <a:t>The stretch intersects several existing transport infrastructure, for which </a:t>
            </a:r>
            <a:r>
              <a:rPr lang="en-GB" sz="1200" b="1">
                <a:solidFill>
                  <a:srgbClr val="5D5D5D"/>
                </a:solidFill>
                <a:latin typeface="Myriad Pro" charset="0"/>
              </a:rPr>
              <a:t>new grade separated junctions </a:t>
            </a:r>
            <a:r>
              <a:rPr lang="en-GB" sz="1200">
                <a:solidFill>
                  <a:srgbClr val="5D5D5D"/>
                </a:solidFill>
                <a:latin typeface="Myriad Pro" charset="0"/>
              </a:rPr>
              <a:t>have been designed, </a:t>
            </a:r>
            <a:r>
              <a:rPr lang="en-GB" sz="1200" b="1">
                <a:solidFill>
                  <a:srgbClr val="5D5D5D"/>
                </a:solidFill>
                <a:latin typeface="Myriad Pro" charset="0"/>
              </a:rPr>
              <a:t>avoiding level crossings </a:t>
            </a:r>
            <a:r>
              <a:rPr lang="en-GB" sz="1200">
                <a:solidFill>
                  <a:srgbClr val="5D5D5D"/>
                </a:solidFill>
                <a:latin typeface="Myriad Pro" charset="0"/>
              </a:rPr>
              <a:t>that represent one of the </a:t>
            </a:r>
            <a:r>
              <a:rPr lang="en-GB" sz="1200" b="1">
                <a:solidFill>
                  <a:srgbClr val="5D5D5D"/>
                </a:solidFill>
                <a:latin typeface="Myriad Pro" charset="0"/>
              </a:rPr>
              <a:t>rail sector´s biggest safety concerns. </a:t>
            </a:r>
          </a:p>
          <a:p>
            <a:pPr indent="-134993" defTabSz="514323">
              <a:lnSpc>
                <a:spcPct val="107000"/>
              </a:lnSpc>
              <a:spcBef>
                <a:spcPts val="750"/>
              </a:spcBef>
              <a:spcAft>
                <a:spcPts val="429"/>
              </a:spcAft>
              <a:buBlip>
                <a:blip r:embed="rId3"/>
              </a:buBlip>
            </a:pPr>
            <a:r>
              <a:rPr lang="en-GB" sz="1200" b="1">
                <a:solidFill>
                  <a:srgbClr val="5D5D5D"/>
                </a:solidFill>
                <a:latin typeface="Myriad Pro" charset="0"/>
              </a:rPr>
              <a:t>Access roads</a:t>
            </a:r>
            <a:r>
              <a:rPr lang="en-GB" sz="1200">
                <a:solidFill>
                  <a:srgbClr val="5D5D5D"/>
                </a:solidFill>
                <a:latin typeface="Myriad Pro" charset="0"/>
              </a:rPr>
              <a:t> parallel to the new railway line have been </a:t>
            </a:r>
            <a:r>
              <a:rPr lang="en-GB" sz="1200" b="1">
                <a:solidFill>
                  <a:srgbClr val="5D5D5D"/>
                </a:solidFill>
                <a:latin typeface="Myriad Pro" charset="0"/>
              </a:rPr>
              <a:t>designed</a:t>
            </a:r>
            <a:r>
              <a:rPr lang="en-GB" sz="1200">
                <a:solidFill>
                  <a:srgbClr val="5D5D5D"/>
                </a:solidFill>
                <a:latin typeface="Myriad Pro" charset="0"/>
              </a:rPr>
              <a:t>, </a:t>
            </a:r>
            <a:r>
              <a:rPr lang="en-GB" sz="1200" b="1">
                <a:solidFill>
                  <a:srgbClr val="5D5D5D"/>
                </a:solidFill>
                <a:latin typeface="Myriad Pro" charset="0"/>
              </a:rPr>
              <a:t>ensuring connectivity </a:t>
            </a:r>
            <a:r>
              <a:rPr lang="en-GB" sz="1200">
                <a:solidFill>
                  <a:srgbClr val="5D5D5D"/>
                </a:solidFill>
                <a:latin typeface="Myriad Pro" charset="0"/>
              </a:rPr>
              <a:t>among the adjacent private </a:t>
            </a:r>
            <a:r>
              <a:rPr lang="en-GB" sz="1200" err="1">
                <a:solidFill>
                  <a:srgbClr val="5D5D5D"/>
                </a:solidFill>
                <a:latin typeface="Myriad Pro" charset="0"/>
              </a:rPr>
              <a:t>landplot</a:t>
            </a:r>
            <a:r>
              <a:rPr lang="en-GB" sz="1200">
                <a:solidFill>
                  <a:srgbClr val="5D5D5D"/>
                </a:solidFill>
                <a:latin typeface="Myriad Pro" charset="0"/>
              </a:rPr>
              <a:t> owners.</a:t>
            </a:r>
          </a:p>
          <a:p>
            <a:pPr defTabSz="514323">
              <a:lnSpc>
                <a:spcPct val="107000"/>
              </a:lnSpc>
              <a:spcBef>
                <a:spcPts val="750"/>
              </a:spcBef>
              <a:spcAft>
                <a:spcPts val="429"/>
              </a:spcAft>
            </a:pPr>
            <a:r>
              <a:rPr lang="en-GB" sz="1200" i="1">
                <a:solidFill>
                  <a:srgbClr val="5D5D5D"/>
                </a:solidFill>
                <a:latin typeface="Myriad Pro" charset="0"/>
              </a:rPr>
              <a:t>NOTE: </a:t>
            </a:r>
            <a:r>
              <a:rPr lang="es-ES" sz="1200" i="1" err="1">
                <a:solidFill>
                  <a:schemeClr val="bg1">
                    <a:lumMod val="50000"/>
                  </a:schemeClr>
                </a:solidFill>
                <a:latin typeface="Myriad Pro" charset="0"/>
              </a:rPr>
              <a:t>For</a:t>
            </a:r>
            <a:r>
              <a:rPr lang="es-ES" sz="1200" i="1">
                <a:solidFill>
                  <a:schemeClr val="bg1">
                    <a:lumMod val="50000"/>
                  </a:schemeClr>
                </a:solidFill>
                <a:latin typeface="Myriad Pro" charset="0"/>
              </a:rPr>
              <a:t> </a:t>
            </a:r>
            <a:r>
              <a:rPr lang="es-ES" sz="1200" i="1" err="1">
                <a:solidFill>
                  <a:schemeClr val="bg1">
                    <a:lumMod val="50000"/>
                  </a:schemeClr>
                </a:solidFill>
                <a:latin typeface="Myriad Pro" charset="0"/>
              </a:rPr>
              <a:t>the</a:t>
            </a:r>
            <a:r>
              <a:rPr lang="es-ES" sz="1200" i="1">
                <a:solidFill>
                  <a:schemeClr val="bg1">
                    <a:lumMod val="50000"/>
                  </a:schemeClr>
                </a:solidFill>
                <a:latin typeface="Myriad Pro" charset="0"/>
              </a:rPr>
              <a:t> </a:t>
            </a:r>
            <a:r>
              <a:rPr lang="es-ES" sz="1200" i="1" err="1">
                <a:solidFill>
                  <a:schemeClr val="bg1">
                    <a:lumMod val="50000"/>
                  </a:schemeClr>
                </a:solidFill>
                <a:latin typeface="Myriad Pro" charset="0"/>
              </a:rPr>
              <a:t>purpose</a:t>
            </a:r>
            <a:r>
              <a:rPr lang="es-ES" sz="1200" i="1">
                <a:solidFill>
                  <a:schemeClr val="bg1">
                    <a:lumMod val="50000"/>
                  </a:schemeClr>
                </a:solidFill>
                <a:latin typeface="Myriad Pro" charset="0"/>
              </a:rPr>
              <a:t> </a:t>
            </a:r>
            <a:r>
              <a:rPr lang="es-ES" sz="1200" i="1" err="1">
                <a:solidFill>
                  <a:schemeClr val="bg1">
                    <a:lumMod val="50000"/>
                  </a:schemeClr>
                </a:solidFill>
                <a:latin typeface="Myriad Pro" charset="0"/>
              </a:rPr>
              <a:t>of</a:t>
            </a:r>
            <a:r>
              <a:rPr lang="es-ES" sz="1200" i="1">
                <a:solidFill>
                  <a:schemeClr val="bg1">
                    <a:lumMod val="50000"/>
                  </a:schemeClr>
                </a:solidFill>
                <a:latin typeface="Myriad Pro" charset="0"/>
              </a:rPr>
              <a:t> </a:t>
            </a:r>
            <a:r>
              <a:rPr lang="es-ES" sz="1200" i="1" err="1">
                <a:solidFill>
                  <a:schemeClr val="bg1">
                    <a:lumMod val="50000"/>
                  </a:schemeClr>
                </a:solidFill>
                <a:latin typeface="Myriad Pro" charset="0"/>
              </a:rPr>
              <a:t>this</a:t>
            </a:r>
            <a:r>
              <a:rPr lang="es-ES" sz="1200" i="1">
                <a:solidFill>
                  <a:schemeClr val="bg1">
                    <a:lumMod val="50000"/>
                  </a:schemeClr>
                </a:solidFill>
                <a:latin typeface="Myriad Pro" charset="0"/>
              </a:rPr>
              <a:t> </a:t>
            </a:r>
            <a:r>
              <a:rPr lang="es-ES" sz="1200" i="1" err="1">
                <a:solidFill>
                  <a:schemeClr val="bg1">
                    <a:lumMod val="50000"/>
                  </a:schemeClr>
                </a:solidFill>
                <a:latin typeface="Myriad Pro" charset="0"/>
              </a:rPr>
              <a:t>presentation</a:t>
            </a:r>
            <a:r>
              <a:rPr lang="es-ES" sz="1200" i="1">
                <a:solidFill>
                  <a:schemeClr val="bg1">
                    <a:lumMod val="50000"/>
                  </a:schemeClr>
                </a:solidFill>
                <a:latin typeface="Myriad Pro" charset="0"/>
              </a:rPr>
              <a:t>, </a:t>
            </a:r>
            <a:r>
              <a:rPr lang="es-ES" sz="1200" i="1" err="1">
                <a:solidFill>
                  <a:schemeClr val="bg1">
                    <a:lumMod val="50000"/>
                  </a:schemeClr>
                </a:solidFill>
                <a:latin typeface="Myriad Pro" charset="0"/>
              </a:rPr>
              <a:t>we´ll</a:t>
            </a:r>
            <a:r>
              <a:rPr lang="es-ES" sz="1200" i="1">
                <a:solidFill>
                  <a:schemeClr val="bg1">
                    <a:lumMod val="50000"/>
                  </a:schemeClr>
                </a:solidFill>
                <a:latin typeface="Myriad Pro" charset="0"/>
              </a:rPr>
              <a:t> be </a:t>
            </a:r>
            <a:r>
              <a:rPr lang="es-ES" sz="1200" i="1" err="1">
                <a:solidFill>
                  <a:schemeClr val="bg1">
                    <a:lumMod val="50000"/>
                  </a:schemeClr>
                </a:solidFill>
                <a:latin typeface="Myriad Pro" charset="0"/>
              </a:rPr>
              <a:t>showing</a:t>
            </a:r>
            <a:r>
              <a:rPr lang="es-ES" sz="1200" i="1">
                <a:solidFill>
                  <a:schemeClr val="bg1">
                    <a:lumMod val="50000"/>
                  </a:schemeClr>
                </a:solidFill>
                <a:latin typeface="Myriad Pro" charset="0"/>
              </a:rPr>
              <a:t> </a:t>
            </a:r>
            <a:r>
              <a:rPr lang="es-ES" sz="1200" i="1" err="1">
                <a:solidFill>
                  <a:schemeClr val="bg1">
                    <a:lumMod val="50000"/>
                  </a:schemeClr>
                </a:solidFill>
                <a:latin typeface="Myriad Pro" charset="0"/>
              </a:rPr>
              <a:t>only</a:t>
            </a:r>
            <a:r>
              <a:rPr lang="es-ES" sz="1200" i="1">
                <a:solidFill>
                  <a:schemeClr val="bg1">
                    <a:lumMod val="50000"/>
                  </a:schemeClr>
                </a:solidFill>
                <a:latin typeface="Myriad Pro" charset="0"/>
              </a:rPr>
              <a:t> </a:t>
            </a:r>
            <a:r>
              <a:rPr lang="es-ES" sz="1200" i="1" err="1">
                <a:solidFill>
                  <a:schemeClr val="bg1">
                    <a:lumMod val="50000"/>
                  </a:schemeClr>
                </a:solidFill>
                <a:latin typeface="Myriad Pro" charset="0"/>
              </a:rPr>
              <a:t>the</a:t>
            </a:r>
            <a:r>
              <a:rPr lang="es-ES" sz="1200" i="1">
                <a:solidFill>
                  <a:schemeClr val="bg1">
                    <a:lumMod val="50000"/>
                  </a:schemeClr>
                </a:solidFill>
                <a:latin typeface="Myriad Pro" charset="0"/>
              </a:rPr>
              <a:t> </a:t>
            </a:r>
            <a:r>
              <a:rPr lang="es-ES" sz="1200" i="1" err="1">
                <a:solidFill>
                  <a:schemeClr val="bg1">
                    <a:lumMod val="50000"/>
                  </a:schemeClr>
                </a:solidFill>
                <a:latin typeface="Myriad Pro" charset="0"/>
              </a:rPr>
              <a:t>infrastructure</a:t>
            </a:r>
            <a:r>
              <a:rPr lang="es-ES" sz="1200" i="1">
                <a:solidFill>
                  <a:schemeClr val="bg1">
                    <a:lumMod val="50000"/>
                  </a:schemeClr>
                </a:solidFill>
                <a:latin typeface="Myriad Pro" charset="0"/>
              </a:rPr>
              <a:t> </a:t>
            </a:r>
            <a:r>
              <a:rPr lang="es-ES" sz="1200" i="1" err="1">
                <a:solidFill>
                  <a:schemeClr val="bg1">
                    <a:lumMod val="50000"/>
                  </a:schemeClr>
                </a:solidFill>
                <a:latin typeface="Myriad Pro" charset="0"/>
              </a:rPr>
              <a:t>within</a:t>
            </a:r>
            <a:r>
              <a:rPr lang="es-ES" sz="1200" i="1">
                <a:solidFill>
                  <a:schemeClr val="bg1">
                    <a:lumMod val="50000"/>
                  </a:schemeClr>
                </a:solidFill>
                <a:latin typeface="Myriad Pro" charset="0"/>
              </a:rPr>
              <a:t> </a:t>
            </a:r>
            <a:r>
              <a:rPr lang="es-ES" sz="1200" i="1" err="1">
                <a:solidFill>
                  <a:schemeClr val="bg1">
                    <a:lumMod val="50000"/>
                  </a:schemeClr>
                </a:solidFill>
                <a:latin typeface="Myriad Pro" charset="0"/>
              </a:rPr>
              <a:t>the</a:t>
            </a:r>
            <a:r>
              <a:rPr lang="es-ES" sz="1200" i="1">
                <a:solidFill>
                  <a:schemeClr val="bg1">
                    <a:lumMod val="50000"/>
                  </a:schemeClr>
                </a:solidFill>
                <a:latin typeface="Myriad Pro" charset="0"/>
              </a:rPr>
              <a:t> </a:t>
            </a:r>
            <a:r>
              <a:rPr lang="es-ES" sz="1200" i="1" err="1">
                <a:solidFill>
                  <a:schemeClr val="bg1">
                    <a:lumMod val="50000"/>
                  </a:schemeClr>
                </a:solidFill>
                <a:latin typeface="Myriad Pro" charset="0"/>
              </a:rPr>
              <a:t>boundaries</a:t>
            </a:r>
            <a:r>
              <a:rPr lang="es-ES" sz="1200" i="1">
                <a:solidFill>
                  <a:schemeClr val="bg1">
                    <a:lumMod val="50000"/>
                  </a:schemeClr>
                </a:solidFill>
                <a:latin typeface="Myriad Pro" charset="0"/>
              </a:rPr>
              <a:t> </a:t>
            </a:r>
            <a:r>
              <a:rPr lang="es-ES" sz="1200" i="1" err="1">
                <a:solidFill>
                  <a:schemeClr val="bg1">
                    <a:lumMod val="50000"/>
                  </a:schemeClr>
                </a:solidFill>
                <a:latin typeface="Myriad Pro" charset="0"/>
              </a:rPr>
              <a:t>of</a:t>
            </a:r>
            <a:r>
              <a:rPr lang="en-GB" sz="1200" i="1">
                <a:solidFill>
                  <a:schemeClr val="bg1">
                    <a:lumMod val="50000"/>
                  </a:schemeClr>
                </a:solidFill>
                <a:latin typeface="Myriad Pro" charset="0"/>
              </a:rPr>
              <a:t> </a:t>
            </a:r>
            <a:r>
              <a:rPr lang="en-GB" sz="1200" i="1" err="1">
                <a:solidFill>
                  <a:schemeClr val="bg1">
                    <a:lumMod val="50000"/>
                  </a:schemeClr>
                </a:solidFill>
                <a:latin typeface="Myriad Pro" charset="0"/>
              </a:rPr>
              <a:t>Panevezys</a:t>
            </a:r>
            <a:r>
              <a:rPr lang="en-GB" sz="1200" i="1">
                <a:solidFill>
                  <a:schemeClr val="bg1">
                    <a:lumMod val="50000"/>
                  </a:schemeClr>
                </a:solidFill>
                <a:latin typeface="Myriad Pro" charset="0"/>
              </a:rPr>
              <a:t> Municipality</a:t>
            </a:r>
            <a:endParaRPr lang="es-ES"/>
          </a:p>
        </p:txBody>
      </p:sp>
      <p:sp>
        <p:nvSpPr>
          <p:cNvPr id="4" name="Marcador de número de diapositiva 3"/>
          <p:cNvSpPr>
            <a:spLocks noGrp="1"/>
          </p:cNvSpPr>
          <p:nvPr>
            <p:ph type="sldNum" sz="quarter" idx="5"/>
          </p:nvPr>
        </p:nvSpPr>
        <p:spPr/>
        <p:txBody>
          <a:bodyPr/>
          <a:lstStyle/>
          <a:p>
            <a:fld id="{DC3B9DF8-588C-4B94-8FFC-A29BD34EBA8F}" type="slidenum">
              <a:rPr lang="lv-LV" smtClean="0"/>
              <a:t>36</a:t>
            </a:fld>
            <a:endParaRPr lang="lv-LV"/>
          </a:p>
        </p:txBody>
      </p:sp>
    </p:spTree>
    <p:extLst>
      <p:ext uri="{BB962C8B-B14F-4D97-AF65-F5344CB8AC3E}">
        <p14:creationId xmlns:p14="http://schemas.microsoft.com/office/powerpoint/2010/main" val="18008969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DC3B9DF8-588C-4B94-8FFC-A29BD34EBA8F}" type="slidenum">
              <a:rPr lang="lv-LV" smtClean="0"/>
              <a:t>37</a:t>
            </a:fld>
            <a:endParaRPr lang="lv-LV"/>
          </a:p>
        </p:txBody>
      </p:sp>
    </p:spTree>
    <p:extLst>
      <p:ext uri="{BB962C8B-B14F-4D97-AF65-F5344CB8AC3E}">
        <p14:creationId xmlns:p14="http://schemas.microsoft.com/office/powerpoint/2010/main" val="5979431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5838A4-7AF5-EF4E-9EE2-D003A1F83F26}"/>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1" name="Title 2">
            <a:extLst>
              <a:ext uri="{FF2B5EF4-FFF2-40B4-BE49-F238E27FC236}">
                <a16:creationId xmlns:a16="http://schemas.microsoft.com/office/drawing/2014/main" id="{BCDC3833-F1C3-984B-BCF8-3772A7648067}"/>
              </a:ext>
            </a:extLst>
          </p:cNvPr>
          <p:cNvSpPr txBox="1">
            <a:spLocks/>
          </p:cNvSpPr>
          <p:nvPr userDrawn="1"/>
        </p:nvSpPr>
        <p:spPr>
          <a:xfrm>
            <a:off x="3071080" y="4647589"/>
            <a:ext cx="1026886" cy="368906"/>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1800">
              <a:solidFill>
                <a:schemeClr val="tx1">
                  <a:lumMod val="65000"/>
                  <a:lumOff val="35000"/>
                </a:schemeClr>
              </a:solidFill>
              <a:latin typeface="Myriad Pro"/>
              <a:cs typeface="Myriad Pro"/>
            </a:endParaRPr>
          </a:p>
        </p:txBody>
      </p:sp>
      <p:sp>
        <p:nvSpPr>
          <p:cNvPr id="18" name="Text Placeholder 2">
            <a:extLst>
              <a:ext uri="{FF2B5EF4-FFF2-40B4-BE49-F238E27FC236}">
                <a16:creationId xmlns:a16="http://schemas.microsoft.com/office/drawing/2014/main" id="{E28C25C4-9292-F048-B148-85D104BCB492}"/>
              </a:ext>
            </a:extLst>
          </p:cNvPr>
          <p:cNvSpPr>
            <a:spLocks noGrp="1" noChangeAspect="1"/>
          </p:cNvSpPr>
          <p:nvPr>
            <p:ph idx="10"/>
          </p:nvPr>
        </p:nvSpPr>
        <p:spPr>
          <a:xfrm>
            <a:off x="2983654" y="4728654"/>
            <a:ext cx="697139" cy="368907"/>
          </a:xfrm>
          <a:prstGeom prst="rect">
            <a:avLst/>
          </a:prstGeom>
        </p:spPr>
        <p:txBody>
          <a:bodyPr vert="horz" lIns="91440" tIns="45720" rIns="91440" bIns="45720" rtlCol="0">
            <a:normAutofit/>
          </a:bodyPr>
          <a:lstStyle>
            <a:lvl1pPr>
              <a:defRPr sz="1000">
                <a:solidFill>
                  <a:schemeClr val="tx1">
                    <a:lumMod val="65000"/>
                    <a:lumOff val="35000"/>
                  </a:schemeClr>
                </a:solidFill>
              </a:defRPr>
            </a:lvl1pPr>
          </a:lstStyle>
          <a:p>
            <a:pPr lvl="0"/>
            <a:r>
              <a:rPr lang="en-GB"/>
              <a:t>Click to edit Master text styles</a:t>
            </a:r>
          </a:p>
        </p:txBody>
      </p:sp>
      <p:sp>
        <p:nvSpPr>
          <p:cNvPr id="19" name="Text Placeholder 2">
            <a:extLst>
              <a:ext uri="{FF2B5EF4-FFF2-40B4-BE49-F238E27FC236}">
                <a16:creationId xmlns:a16="http://schemas.microsoft.com/office/drawing/2014/main" id="{010CD044-0047-204F-B11E-F3EF0E59E1D3}"/>
              </a:ext>
            </a:extLst>
          </p:cNvPr>
          <p:cNvSpPr>
            <a:spLocks noGrp="1"/>
          </p:cNvSpPr>
          <p:nvPr>
            <p:ph idx="11"/>
          </p:nvPr>
        </p:nvSpPr>
        <p:spPr>
          <a:xfrm>
            <a:off x="3952263" y="4728147"/>
            <a:ext cx="697138" cy="368907"/>
          </a:xfrm>
          <a:prstGeom prst="rect">
            <a:avLst/>
          </a:prstGeom>
        </p:spPr>
        <p:txBody>
          <a:bodyPr vert="horz" lIns="91440" tIns="45720" rIns="91440" bIns="45720" rtlCol="0">
            <a:normAutofit/>
          </a:bodyPr>
          <a:lstStyle>
            <a:lvl1pPr>
              <a:defRPr sz="1000">
                <a:solidFill>
                  <a:schemeClr val="tx1">
                    <a:lumMod val="65000"/>
                    <a:lumOff val="35000"/>
                  </a:schemeClr>
                </a:solidFill>
              </a:defRPr>
            </a:lvl1pPr>
          </a:lstStyle>
          <a:p>
            <a:pPr lvl="0"/>
            <a:r>
              <a:rPr lang="en-GB"/>
              <a:t>Click to edit Master text styles</a:t>
            </a:r>
          </a:p>
        </p:txBody>
      </p:sp>
      <p:sp>
        <p:nvSpPr>
          <p:cNvPr id="20" name="Text Placeholder 2">
            <a:extLst>
              <a:ext uri="{FF2B5EF4-FFF2-40B4-BE49-F238E27FC236}">
                <a16:creationId xmlns:a16="http://schemas.microsoft.com/office/drawing/2014/main" id="{68859DFE-F625-1D42-84F0-361F0EFFFC0B}"/>
              </a:ext>
            </a:extLst>
          </p:cNvPr>
          <p:cNvSpPr>
            <a:spLocks noGrp="1"/>
          </p:cNvSpPr>
          <p:nvPr>
            <p:ph idx="12"/>
          </p:nvPr>
        </p:nvSpPr>
        <p:spPr>
          <a:xfrm>
            <a:off x="4920871" y="4728147"/>
            <a:ext cx="697138" cy="368907"/>
          </a:xfrm>
          <a:prstGeom prst="rect">
            <a:avLst/>
          </a:prstGeom>
        </p:spPr>
        <p:txBody>
          <a:bodyPr vert="horz" lIns="91440" tIns="45720" rIns="91440" bIns="45720" rtlCol="0">
            <a:normAutofit/>
          </a:bodyPr>
          <a:lstStyle>
            <a:lvl1pPr>
              <a:defRPr sz="1000">
                <a:solidFill>
                  <a:schemeClr val="tx1">
                    <a:lumMod val="65000"/>
                    <a:lumOff val="35000"/>
                  </a:schemeClr>
                </a:solidFill>
              </a:defRPr>
            </a:lvl1pPr>
          </a:lstStyle>
          <a:p>
            <a:pPr lvl="0"/>
            <a:r>
              <a:rPr lang="en-GB"/>
              <a:t>Click to edit Master text styles</a:t>
            </a:r>
          </a:p>
        </p:txBody>
      </p:sp>
      <p:sp>
        <p:nvSpPr>
          <p:cNvPr id="13" name="Title Placeholder 1">
            <a:extLst>
              <a:ext uri="{FF2B5EF4-FFF2-40B4-BE49-F238E27FC236}">
                <a16:creationId xmlns:a16="http://schemas.microsoft.com/office/drawing/2014/main" id="{0C019A72-87D0-3142-84A9-24E73517B955}"/>
              </a:ext>
            </a:extLst>
          </p:cNvPr>
          <p:cNvSpPr>
            <a:spLocks noGrp="1"/>
          </p:cNvSpPr>
          <p:nvPr>
            <p:ph type="title"/>
          </p:nvPr>
        </p:nvSpPr>
        <p:spPr>
          <a:xfrm>
            <a:off x="685799" y="1543626"/>
            <a:ext cx="3527386" cy="2009802"/>
          </a:xfrm>
          <a:prstGeom prst="rect">
            <a:avLst/>
          </a:prstGeom>
        </p:spPr>
        <p:txBody>
          <a:bodyPr vert="horz" lIns="91440" tIns="45720" rIns="91440" bIns="45720" rtlCol="0" anchor="ctr">
            <a:noAutofit/>
          </a:bodyPr>
          <a:lstStyle>
            <a:lvl1pPr algn="l">
              <a:defRPr sz="4000" b="1" i="0">
                <a:solidFill>
                  <a:schemeClr val="bg1"/>
                </a:solidFill>
                <a:latin typeface="Myriad Pro" panose="020B0503030403020204" pitchFamily="34" charset="0"/>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00152629-C276-F64E-8D0E-8EAAB8AFDC56}"/>
              </a:ext>
            </a:extLst>
          </p:cNvPr>
          <p:cNvSpPr>
            <a:spLocks noGrp="1"/>
          </p:cNvSpPr>
          <p:nvPr>
            <p:ph type="body" sz="quarter" idx="13" hasCustomPrompt="1"/>
          </p:nvPr>
        </p:nvSpPr>
        <p:spPr>
          <a:xfrm>
            <a:off x="6250454" y="4783353"/>
            <a:ext cx="1837183" cy="233141"/>
          </a:xfrm>
        </p:spPr>
        <p:txBody>
          <a:bodyPr>
            <a:noAutofit/>
          </a:bodyPr>
          <a:lstStyle>
            <a:lvl1pPr algn="r">
              <a:defRPr sz="900" b="1" i="0">
                <a:ln>
                  <a:noFill/>
                </a:ln>
                <a:solidFill>
                  <a:schemeClr val="tx1">
                    <a:lumMod val="65000"/>
                    <a:lumOff val="35000"/>
                  </a:schemeClr>
                </a:solidFill>
                <a:latin typeface="Myriad Pro" panose="020B0503030403020204" pitchFamily="34" charset="0"/>
              </a:defRPr>
            </a:lvl1pPr>
            <a:lvl2pPr algn="r">
              <a:defRPr sz="900" b="0" i="0">
                <a:solidFill>
                  <a:schemeClr val="tx1">
                    <a:lumMod val="65000"/>
                    <a:lumOff val="35000"/>
                  </a:schemeClr>
                </a:solidFill>
                <a:latin typeface="Myriad Pro" panose="020B0503030403020204" pitchFamily="34" charset="0"/>
              </a:defRPr>
            </a:lvl2pPr>
            <a:lvl3pPr algn="r">
              <a:defRPr sz="900" b="0" i="0">
                <a:solidFill>
                  <a:schemeClr val="tx1">
                    <a:lumMod val="65000"/>
                    <a:lumOff val="35000"/>
                  </a:schemeClr>
                </a:solidFill>
                <a:latin typeface="Myriad Pro" panose="020B0503030403020204" pitchFamily="34" charset="0"/>
              </a:defRPr>
            </a:lvl3pPr>
            <a:lvl4pPr algn="r">
              <a:defRPr sz="900" b="0" i="0">
                <a:solidFill>
                  <a:schemeClr val="tx1">
                    <a:lumMod val="65000"/>
                    <a:lumOff val="35000"/>
                  </a:schemeClr>
                </a:solidFill>
                <a:latin typeface="Myriad Pro" panose="020B0503030403020204" pitchFamily="34" charset="0"/>
              </a:defRPr>
            </a:lvl4pPr>
            <a:lvl5pPr algn="r">
              <a:defRPr sz="900" b="0" i="0">
                <a:solidFill>
                  <a:schemeClr val="tx1">
                    <a:lumMod val="65000"/>
                    <a:lumOff val="35000"/>
                  </a:schemeClr>
                </a:solidFill>
                <a:latin typeface="Myriad Pro" panose="020B0503030403020204" pitchFamily="34" charset="0"/>
              </a:defRPr>
            </a:lvl5pPr>
          </a:lstStyle>
          <a:p>
            <a:pPr lvl="0"/>
            <a:r>
              <a:rPr lang="en-GB"/>
              <a:t>Name, Surname</a:t>
            </a:r>
            <a:endParaRPr lang="en-US"/>
          </a:p>
        </p:txBody>
      </p:sp>
      <p:sp>
        <p:nvSpPr>
          <p:cNvPr id="8" name="Text Placeholder 7">
            <a:extLst>
              <a:ext uri="{FF2B5EF4-FFF2-40B4-BE49-F238E27FC236}">
                <a16:creationId xmlns:a16="http://schemas.microsoft.com/office/drawing/2014/main" id="{632B6D86-2E33-7845-B6A2-AE8054105C79}"/>
              </a:ext>
            </a:extLst>
          </p:cNvPr>
          <p:cNvSpPr>
            <a:spLocks noGrp="1"/>
          </p:cNvSpPr>
          <p:nvPr>
            <p:ph type="body" sz="quarter" idx="14" hasCustomPrompt="1"/>
          </p:nvPr>
        </p:nvSpPr>
        <p:spPr>
          <a:xfrm>
            <a:off x="8132328" y="4783353"/>
            <a:ext cx="787400" cy="233362"/>
          </a:xfrm>
        </p:spPr>
        <p:txBody>
          <a:bodyPr>
            <a:normAutofit/>
          </a:bodyPr>
          <a:lstStyle>
            <a:lvl1pPr algn="r">
              <a:defRPr sz="900" b="1" i="0">
                <a:solidFill>
                  <a:schemeClr val="tx1">
                    <a:lumMod val="65000"/>
                    <a:lumOff val="35000"/>
                  </a:schemeClr>
                </a:solidFill>
                <a:latin typeface="Myriad Pro" panose="020B0503030403020204" pitchFamily="34" charset="0"/>
              </a:defRPr>
            </a:lvl1pPr>
          </a:lstStyle>
          <a:p>
            <a:pPr lvl="0"/>
            <a:r>
              <a:rPr lang="en-US" sz="900"/>
              <a:t>Date</a:t>
            </a:r>
            <a:endParaRPr lang="en-US"/>
          </a:p>
        </p:txBody>
      </p:sp>
    </p:spTree>
    <p:extLst>
      <p:ext uri="{BB962C8B-B14F-4D97-AF65-F5344CB8AC3E}">
        <p14:creationId xmlns:p14="http://schemas.microsoft.com/office/powerpoint/2010/main" val="3259558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6_Section Header">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6F50DC0-2C60-FF48-A645-5484CB495F94}"/>
              </a:ext>
            </a:extLst>
          </p:cNvPr>
          <p:cNvSpPr>
            <a:spLocks noGrp="1"/>
          </p:cNvSpPr>
          <p:nvPr>
            <p:ph type="body" sz="quarter" idx="12"/>
          </p:nvPr>
        </p:nvSpPr>
        <p:spPr>
          <a:xfrm>
            <a:off x="660400" y="1621667"/>
            <a:ext cx="7435850" cy="1058471"/>
          </a:xfrm>
        </p:spPr>
        <p:txBody>
          <a:bodyPr>
            <a:noAutofit/>
          </a:bodyPr>
          <a:lstStyle>
            <a:lvl1pPr>
              <a:defRPr sz="1000" b="0" i="0">
                <a:solidFill>
                  <a:schemeClr val="tx1">
                    <a:lumMod val="65000"/>
                    <a:lumOff val="35000"/>
                  </a:schemeClr>
                </a:solidFill>
                <a:latin typeface="Myriad Pro" panose="020B0503030403020204" pitchFamily="34" charset="0"/>
              </a:defRPr>
            </a:lvl1pPr>
            <a:lvl2pPr>
              <a:defRPr sz="1000" b="0" i="0">
                <a:solidFill>
                  <a:schemeClr val="tx1">
                    <a:lumMod val="65000"/>
                    <a:lumOff val="35000"/>
                  </a:schemeClr>
                </a:solidFill>
                <a:latin typeface="Myriad Pro" panose="020B0503030403020204" pitchFamily="34" charset="0"/>
              </a:defRPr>
            </a:lvl2pPr>
            <a:lvl3pPr>
              <a:defRPr sz="1000" b="0" i="0">
                <a:solidFill>
                  <a:schemeClr val="tx1">
                    <a:lumMod val="65000"/>
                    <a:lumOff val="35000"/>
                  </a:schemeClr>
                </a:solidFill>
                <a:latin typeface="Myriad Pro" panose="020B0503030403020204" pitchFamily="34" charset="0"/>
              </a:defRPr>
            </a:lvl3pPr>
            <a:lvl4pPr>
              <a:defRPr sz="1000" b="0" i="0">
                <a:solidFill>
                  <a:schemeClr val="tx1">
                    <a:lumMod val="65000"/>
                    <a:lumOff val="35000"/>
                  </a:schemeClr>
                </a:solidFill>
                <a:latin typeface="Myriad Pro" panose="020B0503030403020204" pitchFamily="34" charset="0"/>
              </a:defRPr>
            </a:lvl4pPr>
            <a:lvl5pPr>
              <a:defRPr sz="1000" b="0" i="0">
                <a:solidFill>
                  <a:schemeClr val="tx1">
                    <a:lumMod val="65000"/>
                    <a:lumOff val="35000"/>
                  </a:schemeClr>
                </a:solidFill>
                <a:latin typeface="Myriad Pro" panose="020B0503030403020204" pitchFamily="34" charset="0"/>
              </a:defRPr>
            </a:lvl5pPr>
          </a:lstStyle>
          <a:p>
            <a:pPr lvl="0"/>
            <a:r>
              <a:rPr lang="en-GB"/>
              <a:t>Click to edit Master text styles</a:t>
            </a:r>
          </a:p>
        </p:txBody>
      </p:sp>
      <p:sp>
        <p:nvSpPr>
          <p:cNvPr id="10" name="Text Placeholder 9">
            <a:extLst>
              <a:ext uri="{FF2B5EF4-FFF2-40B4-BE49-F238E27FC236}">
                <a16:creationId xmlns:a16="http://schemas.microsoft.com/office/drawing/2014/main" id="{38A60367-2A78-1947-B3BA-854BE3E7D804}"/>
              </a:ext>
            </a:extLst>
          </p:cNvPr>
          <p:cNvSpPr>
            <a:spLocks noGrp="1"/>
          </p:cNvSpPr>
          <p:nvPr>
            <p:ph type="body" sz="quarter" idx="13"/>
          </p:nvPr>
        </p:nvSpPr>
        <p:spPr>
          <a:xfrm>
            <a:off x="660400" y="3004260"/>
            <a:ext cx="7435850" cy="329914"/>
          </a:xfrm>
        </p:spPr>
        <p:txBody>
          <a:bodyPr>
            <a:normAutofit/>
          </a:bodyPr>
          <a:lstStyle>
            <a:lvl1pPr>
              <a:defRPr sz="1400" b="1" i="0">
                <a:solidFill>
                  <a:schemeClr val="tx1"/>
                </a:solidFill>
                <a:latin typeface="Myriad Pro" panose="020B0503030403020204" pitchFamily="34"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BC2F8044-1204-4743-904C-99CBF868E43E}"/>
              </a:ext>
            </a:extLst>
          </p:cNvPr>
          <p:cNvSpPr>
            <a:spLocks noGrp="1"/>
          </p:cNvSpPr>
          <p:nvPr>
            <p:ph type="body" sz="quarter" idx="14"/>
          </p:nvPr>
        </p:nvSpPr>
        <p:spPr>
          <a:xfrm>
            <a:off x="660400" y="3495675"/>
            <a:ext cx="7435850" cy="938213"/>
          </a:xfrm>
        </p:spPr>
        <p:txBody>
          <a:bodyPr>
            <a:normAutofit/>
          </a:bodyPr>
          <a:lstStyle>
            <a:lvl1pPr>
              <a:defRPr sz="1000" b="0" i="0">
                <a:solidFill>
                  <a:schemeClr val="tx1">
                    <a:lumMod val="65000"/>
                    <a:lumOff val="35000"/>
                  </a:schemeClr>
                </a:solidFill>
                <a:latin typeface="Myriad Pro" panose="020B0503030403020204" pitchFamily="34" charset="0"/>
              </a:defRPr>
            </a:lvl1pPr>
          </a:lstStyle>
          <a:p>
            <a:pPr lvl="0"/>
            <a:r>
              <a:rPr lang="en-GB"/>
              <a:t>Click to edit Master text styles</a:t>
            </a:r>
          </a:p>
        </p:txBody>
      </p:sp>
      <p:pic>
        <p:nvPicPr>
          <p:cNvPr id="7" name="Picture 6">
            <a:extLst>
              <a:ext uri="{FF2B5EF4-FFF2-40B4-BE49-F238E27FC236}">
                <a16:creationId xmlns:a16="http://schemas.microsoft.com/office/drawing/2014/main" id="{6A3CFEC8-CA07-9B43-87A2-B0E8D56437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Text Placeholder 27">
            <a:extLst>
              <a:ext uri="{FF2B5EF4-FFF2-40B4-BE49-F238E27FC236}">
                <a16:creationId xmlns:a16="http://schemas.microsoft.com/office/drawing/2014/main" id="{ED537B2C-BB98-2242-8AC9-74C529CE84B6}"/>
              </a:ext>
            </a:extLst>
          </p:cNvPr>
          <p:cNvSpPr>
            <a:spLocks noGrp="1"/>
          </p:cNvSpPr>
          <p:nvPr>
            <p:ph type="body" sz="quarter" idx="20"/>
          </p:nvPr>
        </p:nvSpPr>
        <p:spPr>
          <a:xfrm>
            <a:off x="3615559" y="544512"/>
            <a:ext cx="5244662" cy="569913"/>
          </a:xfrm>
        </p:spPr>
        <p:txBody>
          <a:bodyPr anchor="ctr" anchorCtr="0">
            <a:noAutofit/>
          </a:bodyPr>
          <a:lstStyle>
            <a:lvl1pPr algn="r">
              <a:defRPr sz="2500" b="1" i="0">
                <a:solidFill>
                  <a:schemeClr val="bg1"/>
                </a:solidFill>
                <a:latin typeface="Myriad Pro Semibold" panose="020B0503030403020204" pitchFamily="34" charset="0"/>
              </a:defRPr>
            </a:lvl1pPr>
          </a:lstStyle>
          <a:p>
            <a:pPr lvl="0"/>
            <a:endParaRPr lang="en-GB"/>
          </a:p>
        </p:txBody>
      </p:sp>
    </p:spTree>
    <p:extLst>
      <p:ext uri="{BB962C8B-B14F-4D97-AF65-F5344CB8AC3E}">
        <p14:creationId xmlns:p14="http://schemas.microsoft.com/office/powerpoint/2010/main" val="3451420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CB51C46-B76C-FC4C-ABDD-BA9838198F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 Placeholder 2">
            <a:extLst>
              <a:ext uri="{FF2B5EF4-FFF2-40B4-BE49-F238E27FC236}">
                <a16:creationId xmlns:a16="http://schemas.microsoft.com/office/drawing/2014/main" id="{737E042E-38CB-5042-A663-54FF4C729B20}"/>
              </a:ext>
            </a:extLst>
          </p:cNvPr>
          <p:cNvSpPr>
            <a:spLocks noGrp="1"/>
          </p:cNvSpPr>
          <p:nvPr>
            <p:ph idx="1"/>
          </p:nvPr>
        </p:nvSpPr>
        <p:spPr>
          <a:xfrm>
            <a:off x="564847" y="1540475"/>
            <a:ext cx="4280963" cy="3108798"/>
          </a:xfrm>
          <a:prstGeom prst="rect">
            <a:avLst/>
          </a:prstGeom>
        </p:spPr>
        <p:txBody>
          <a:bodyPr vert="horz" lIns="91440" tIns="45720" rIns="91440" bIns="45720" rtlCol="0">
            <a:normAutofit/>
          </a:bodyPr>
          <a:lstStyle>
            <a:lvl1pPr>
              <a:defRPr sz="1000">
                <a:solidFill>
                  <a:schemeClr val="tx1">
                    <a:lumMod val="65000"/>
                    <a:lumOff val="35000"/>
                  </a:schemeClr>
                </a:solidFill>
              </a:defRPr>
            </a:lvl1pPr>
          </a:lstStyle>
          <a:p>
            <a:pPr lvl="0"/>
            <a:r>
              <a:rPr lang="en-GB"/>
              <a:t>Click to edit Master text styles</a:t>
            </a:r>
          </a:p>
        </p:txBody>
      </p:sp>
      <p:sp>
        <p:nvSpPr>
          <p:cNvPr id="8" name="Title 2">
            <a:extLst>
              <a:ext uri="{FF2B5EF4-FFF2-40B4-BE49-F238E27FC236}">
                <a16:creationId xmlns:a16="http://schemas.microsoft.com/office/drawing/2014/main" id="{E8E1FEE3-1F1B-2E45-A91A-9DA713C13ACD}"/>
              </a:ext>
            </a:extLst>
          </p:cNvPr>
          <p:cNvSpPr txBox="1">
            <a:spLocks/>
          </p:cNvSpPr>
          <p:nvPr userDrawn="1"/>
        </p:nvSpPr>
        <p:spPr>
          <a:xfrm>
            <a:off x="4845810" y="2078865"/>
            <a:ext cx="3645211" cy="1310541"/>
          </a:xfrm>
          <a:prstGeom prst="rect">
            <a:avLst/>
          </a:prstGeom>
        </p:spPr>
        <p:txBody>
          <a:bodyPr vert="horz" lIns="91440" tIns="45720" rIns="91440" bIns="45720" rtlCol="0" anchor="t">
            <a:normAutofit fontScale="97500"/>
          </a:bodyPr>
          <a:lstStyle>
            <a:lvl1pPr algn="ctr" defTabSz="457200" rtl="0" eaLnBrk="1" latinLnBrk="0" hangingPunct="1">
              <a:spcBef>
                <a:spcPct val="0"/>
              </a:spcBef>
              <a:buNone/>
              <a:defRPr sz="4400" kern="1200">
                <a:solidFill>
                  <a:schemeClr val="tx1">
                    <a:lumMod val="65000"/>
                    <a:lumOff val="35000"/>
                  </a:schemeClr>
                </a:solidFill>
                <a:latin typeface="+mj-lt"/>
                <a:ea typeface="+mj-ea"/>
                <a:cs typeface="+mj-cs"/>
              </a:defRPr>
            </a:lvl1pPr>
          </a:lstStyle>
          <a:p>
            <a:pPr algn="l"/>
            <a:endParaRPr lang="en-US" sz="1000" b="0" i="0">
              <a:solidFill>
                <a:schemeClr val="tx1">
                  <a:lumMod val="65000"/>
                  <a:lumOff val="35000"/>
                </a:schemeClr>
              </a:solidFill>
              <a:latin typeface="Myriad Pro" panose="020B0503030403020204" pitchFamily="34" charset="0"/>
              <a:cs typeface="Myriad Pro"/>
            </a:endParaRPr>
          </a:p>
        </p:txBody>
      </p:sp>
      <p:sp>
        <p:nvSpPr>
          <p:cNvPr id="4" name="Text Placeholder 3">
            <a:extLst>
              <a:ext uri="{FF2B5EF4-FFF2-40B4-BE49-F238E27FC236}">
                <a16:creationId xmlns:a16="http://schemas.microsoft.com/office/drawing/2014/main" id="{3EB37BC2-A8A3-334D-9258-4103BF2AE038}"/>
              </a:ext>
            </a:extLst>
          </p:cNvPr>
          <p:cNvSpPr>
            <a:spLocks noGrp="1"/>
          </p:cNvSpPr>
          <p:nvPr>
            <p:ph type="body" sz="quarter" idx="10"/>
          </p:nvPr>
        </p:nvSpPr>
        <p:spPr>
          <a:xfrm>
            <a:off x="5391806" y="1999499"/>
            <a:ext cx="3117197" cy="2190750"/>
          </a:xfrm>
        </p:spPr>
        <p:txBody>
          <a:bodyPr>
            <a:normAutofit/>
          </a:bodyPr>
          <a:lstStyle>
            <a:lvl1pPr>
              <a:defRPr sz="1000" b="0" i="0">
                <a:solidFill>
                  <a:schemeClr val="tx1">
                    <a:lumMod val="65000"/>
                    <a:lumOff val="35000"/>
                  </a:schemeClr>
                </a:solidFill>
                <a:latin typeface="Myriad Pro" panose="020B0503030403020204" pitchFamily="34" charset="0"/>
              </a:defRPr>
            </a:lvl1pPr>
          </a:lstStyle>
          <a:p>
            <a:pPr lvl="0"/>
            <a:r>
              <a:rPr lang="en-GB"/>
              <a:t>Click to edit Master text styles</a:t>
            </a:r>
          </a:p>
        </p:txBody>
      </p:sp>
      <p:sp>
        <p:nvSpPr>
          <p:cNvPr id="7" name="Text Placeholder 27">
            <a:extLst>
              <a:ext uri="{FF2B5EF4-FFF2-40B4-BE49-F238E27FC236}">
                <a16:creationId xmlns:a16="http://schemas.microsoft.com/office/drawing/2014/main" id="{745D1109-5B6B-DB4E-92C2-2F25BA12CCFB}"/>
              </a:ext>
            </a:extLst>
          </p:cNvPr>
          <p:cNvSpPr>
            <a:spLocks noGrp="1"/>
          </p:cNvSpPr>
          <p:nvPr>
            <p:ph type="body" sz="quarter" idx="20"/>
          </p:nvPr>
        </p:nvSpPr>
        <p:spPr>
          <a:xfrm>
            <a:off x="3615559" y="544512"/>
            <a:ext cx="5244662" cy="569913"/>
          </a:xfrm>
        </p:spPr>
        <p:txBody>
          <a:bodyPr anchor="ctr" anchorCtr="0">
            <a:noAutofit/>
          </a:bodyPr>
          <a:lstStyle>
            <a:lvl1pPr algn="r">
              <a:defRPr sz="2500" b="1" i="0">
                <a:solidFill>
                  <a:schemeClr val="bg1"/>
                </a:solidFill>
                <a:latin typeface="Myriad Pro Semibold" panose="020B0503030403020204" pitchFamily="34" charset="0"/>
              </a:defRPr>
            </a:lvl1pPr>
          </a:lstStyle>
          <a:p>
            <a:pPr lvl="0"/>
            <a:endParaRPr lang="en-GB"/>
          </a:p>
        </p:txBody>
      </p:sp>
    </p:spTree>
    <p:extLst>
      <p:ext uri="{BB962C8B-B14F-4D97-AF65-F5344CB8AC3E}">
        <p14:creationId xmlns:p14="http://schemas.microsoft.com/office/powerpoint/2010/main" val="4819754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7_Section Header">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DA2CB383-C779-324D-AA56-DBC817DD5166}"/>
              </a:ext>
            </a:extLst>
          </p:cNvPr>
          <p:cNvSpPr txBox="1">
            <a:spLocks/>
          </p:cNvSpPr>
          <p:nvPr userDrawn="1"/>
        </p:nvSpPr>
        <p:spPr>
          <a:xfrm>
            <a:off x="564847" y="2039407"/>
            <a:ext cx="3662438" cy="293307"/>
          </a:xfrm>
          <a:prstGeom prst="rect">
            <a:avLst/>
          </a:prstGeom>
        </p:spPr>
        <p:txBody>
          <a:bodyPr vert="horz" lIns="91440" tIns="45720" rIns="91440" bIns="45720" rtlCol="0" anchor="ctr">
            <a:normAutofit fontScale="97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1400" b="1">
              <a:latin typeface="Myriad Pro"/>
              <a:cs typeface="Myriad Pro"/>
            </a:endParaRPr>
          </a:p>
        </p:txBody>
      </p:sp>
      <p:sp>
        <p:nvSpPr>
          <p:cNvPr id="9" name="Text Placeholder 8">
            <a:extLst>
              <a:ext uri="{FF2B5EF4-FFF2-40B4-BE49-F238E27FC236}">
                <a16:creationId xmlns:a16="http://schemas.microsoft.com/office/drawing/2014/main" id="{39EBCA30-2885-7344-9198-10157CB98649}"/>
              </a:ext>
            </a:extLst>
          </p:cNvPr>
          <p:cNvSpPr>
            <a:spLocks noGrp="1"/>
          </p:cNvSpPr>
          <p:nvPr>
            <p:ph type="body" sz="quarter" idx="16"/>
          </p:nvPr>
        </p:nvSpPr>
        <p:spPr>
          <a:xfrm>
            <a:off x="4652962" y="1873250"/>
            <a:ext cx="3819525" cy="368300"/>
          </a:xfrm>
        </p:spPr>
        <p:txBody>
          <a:bodyPr>
            <a:normAutofit/>
          </a:bodyPr>
          <a:lstStyle>
            <a:lvl1pPr>
              <a:defRPr sz="1400" b="1" i="0">
                <a:solidFill>
                  <a:schemeClr val="tx1"/>
                </a:solidFill>
                <a:latin typeface="Myriad Pro" panose="020B0503030403020204" pitchFamily="34" charset="0"/>
              </a:defRPr>
            </a:lvl1pPr>
            <a:lvl2pPr>
              <a:defRPr b="0" i="0">
                <a:latin typeface="Myriad Pro" panose="020B0503030403020204" pitchFamily="34" charset="0"/>
              </a:defRPr>
            </a:lvl2pPr>
            <a:lvl3pPr>
              <a:defRPr b="0" i="0">
                <a:latin typeface="Myriad Pro" panose="020B0503030403020204" pitchFamily="34" charset="0"/>
              </a:defRPr>
            </a:lvl3pPr>
            <a:lvl4pPr>
              <a:defRPr b="0" i="0">
                <a:latin typeface="Myriad Pro" panose="020B0503030403020204" pitchFamily="34" charset="0"/>
              </a:defRPr>
            </a:lvl4pPr>
            <a:lvl5pPr>
              <a:defRPr b="0" i="0">
                <a:latin typeface="Myriad Pro" panose="020B0503030403020204" pitchFamily="34" charset="0"/>
              </a:defRPr>
            </a:lvl5pPr>
          </a:lstStyle>
          <a:p>
            <a:pPr lvl="0"/>
            <a:r>
              <a:rPr lang="en-GB"/>
              <a:t>Click to edit Master text styles</a:t>
            </a:r>
          </a:p>
        </p:txBody>
      </p:sp>
      <p:sp>
        <p:nvSpPr>
          <p:cNvPr id="22" name="Text Placeholder 21">
            <a:extLst>
              <a:ext uri="{FF2B5EF4-FFF2-40B4-BE49-F238E27FC236}">
                <a16:creationId xmlns:a16="http://schemas.microsoft.com/office/drawing/2014/main" id="{E6ED2D08-6C64-C549-9A9B-19DD7E4802D0}"/>
              </a:ext>
            </a:extLst>
          </p:cNvPr>
          <p:cNvSpPr>
            <a:spLocks noGrp="1"/>
          </p:cNvSpPr>
          <p:nvPr>
            <p:ph type="body" sz="quarter" idx="17"/>
          </p:nvPr>
        </p:nvSpPr>
        <p:spPr>
          <a:xfrm>
            <a:off x="4652962" y="2499090"/>
            <a:ext cx="3819525" cy="2099898"/>
          </a:xfrm>
        </p:spPr>
        <p:txBody>
          <a:bodyPr>
            <a:normAutofit/>
          </a:bodyPr>
          <a:lstStyle>
            <a:lvl1pPr>
              <a:defRPr sz="1000" b="0" i="0">
                <a:solidFill>
                  <a:schemeClr val="tx1">
                    <a:lumMod val="65000"/>
                    <a:lumOff val="35000"/>
                  </a:schemeClr>
                </a:solidFill>
                <a:latin typeface="Myriad Pro" panose="020B0503030403020204" pitchFamily="34" charset="0"/>
              </a:defRPr>
            </a:lvl1pPr>
          </a:lstStyle>
          <a:p>
            <a:pPr lvl="0"/>
            <a:r>
              <a:rPr lang="en-GB"/>
              <a:t>Click to edit Master text styles</a:t>
            </a:r>
          </a:p>
        </p:txBody>
      </p:sp>
      <p:sp>
        <p:nvSpPr>
          <p:cNvPr id="24" name="Text Placeholder 23">
            <a:extLst>
              <a:ext uri="{FF2B5EF4-FFF2-40B4-BE49-F238E27FC236}">
                <a16:creationId xmlns:a16="http://schemas.microsoft.com/office/drawing/2014/main" id="{1C314DD5-2970-8D44-A941-8652A587D549}"/>
              </a:ext>
            </a:extLst>
          </p:cNvPr>
          <p:cNvSpPr>
            <a:spLocks noGrp="1"/>
          </p:cNvSpPr>
          <p:nvPr>
            <p:ph type="body" sz="quarter" idx="18"/>
          </p:nvPr>
        </p:nvSpPr>
        <p:spPr>
          <a:xfrm>
            <a:off x="564922" y="1885950"/>
            <a:ext cx="3662363" cy="342900"/>
          </a:xfrm>
        </p:spPr>
        <p:txBody>
          <a:bodyPr>
            <a:normAutofit/>
          </a:bodyPr>
          <a:lstStyle>
            <a:lvl1pPr>
              <a:defRPr sz="1400" b="1" i="0">
                <a:solidFill>
                  <a:schemeClr val="tx1"/>
                </a:solidFill>
                <a:latin typeface="Myriad Pro" panose="020B0503030403020204" pitchFamily="34" charset="0"/>
              </a:defRPr>
            </a:lvl1pPr>
          </a:lstStyle>
          <a:p>
            <a:pPr lvl="0"/>
            <a:r>
              <a:rPr lang="en-GB"/>
              <a:t>Click to edit Master text styles</a:t>
            </a:r>
          </a:p>
        </p:txBody>
      </p:sp>
      <p:sp>
        <p:nvSpPr>
          <p:cNvPr id="26" name="Text Placeholder 25">
            <a:extLst>
              <a:ext uri="{FF2B5EF4-FFF2-40B4-BE49-F238E27FC236}">
                <a16:creationId xmlns:a16="http://schemas.microsoft.com/office/drawing/2014/main" id="{262BFF24-61A9-2C49-AFE4-61F0F762AC3F}"/>
              </a:ext>
            </a:extLst>
          </p:cNvPr>
          <p:cNvSpPr>
            <a:spLocks noGrp="1"/>
          </p:cNvSpPr>
          <p:nvPr>
            <p:ph type="body" sz="quarter" idx="19"/>
          </p:nvPr>
        </p:nvSpPr>
        <p:spPr>
          <a:xfrm>
            <a:off x="564922" y="2499090"/>
            <a:ext cx="3662363" cy="2099898"/>
          </a:xfrm>
        </p:spPr>
        <p:txBody>
          <a:bodyPr>
            <a:normAutofit/>
          </a:bodyPr>
          <a:lstStyle>
            <a:lvl1pPr>
              <a:defRPr sz="1000" b="0" i="0">
                <a:solidFill>
                  <a:schemeClr val="tx1">
                    <a:lumMod val="65000"/>
                    <a:lumOff val="35000"/>
                  </a:schemeClr>
                </a:solidFill>
                <a:latin typeface="Myriad Pro" panose="020B0503030403020204" pitchFamily="34" charset="0"/>
              </a:defRPr>
            </a:lvl1pPr>
          </a:lstStyle>
          <a:p>
            <a:pPr lvl="0"/>
            <a:r>
              <a:rPr lang="en-GB"/>
              <a:t>Click to edit Master text styles</a:t>
            </a:r>
          </a:p>
        </p:txBody>
      </p:sp>
      <p:pic>
        <p:nvPicPr>
          <p:cNvPr id="10" name="Picture 9">
            <a:extLst>
              <a:ext uri="{FF2B5EF4-FFF2-40B4-BE49-F238E27FC236}">
                <a16:creationId xmlns:a16="http://schemas.microsoft.com/office/drawing/2014/main" id="{87480322-6016-9C46-87A9-294ACE9E2E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8" name="Text Placeholder 27">
            <a:extLst>
              <a:ext uri="{FF2B5EF4-FFF2-40B4-BE49-F238E27FC236}">
                <a16:creationId xmlns:a16="http://schemas.microsoft.com/office/drawing/2014/main" id="{0193C292-7264-6946-9F1D-8221BE540D26}"/>
              </a:ext>
            </a:extLst>
          </p:cNvPr>
          <p:cNvSpPr>
            <a:spLocks noGrp="1"/>
          </p:cNvSpPr>
          <p:nvPr>
            <p:ph type="body" sz="quarter" idx="20"/>
          </p:nvPr>
        </p:nvSpPr>
        <p:spPr>
          <a:xfrm>
            <a:off x="3615559" y="544512"/>
            <a:ext cx="5244662" cy="569913"/>
          </a:xfrm>
        </p:spPr>
        <p:txBody>
          <a:bodyPr anchor="ctr" anchorCtr="0">
            <a:noAutofit/>
          </a:bodyPr>
          <a:lstStyle>
            <a:lvl1pPr algn="r">
              <a:defRPr sz="2500" b="1" i="0">
                <a:solidFill>
                  <a:schemeClr val="bg1"/>
                </a:solidFill>
                <a:latin typeface="Myriad Pro Semibold" panose="020B0503030403020204" pitchFamily="34" charset="0"/>
              </a:defRPr>
            </a:lvl1pPr>
          </a:lstStyle>
          <a:p>
            <a:pPr lvl="0"/>
            <a:endParaRPr lang="en-GB"/>
          </a:p>
        </p:txBody>
      </p:sp>
    </p:spTree>
    <p:extLst>
      <p:ext uri="{BB962C8B-B14F-4D97-AF65-F5344CB8AC3E}">
        <p14:creationId xmlns:p14="http://schemas.microsoft.com/office/powerpoint/2010/main" val="29767927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8_Section Header">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6F50DC0-2C60-FF48-A645-5484CB495F94}"/>
              </a:ext>
            </a:extLst>
          </p:cNvPr>
          <p:cNvSpPr>
            <a:spLocks noGrp="1"/>
          </p:cNvSpPr>
          <p:nvPr>
            <p:ph type="body" sz="quarter" idx="12"/>
          </p:nvPr>
        </p:nvSpPr>
        <p:spPr>
          <a:xfrm>
            <a:off x="660400" y="1621667"/>
            <a:ext cx="7435850" cy="1058471"/>
          </a:xfrm>
        </p:spPr>
        <p:txBody>
          <a:bodyPr>
            <a:noAutofit/>
          </a:bodyPr>
          <a:lstStyle>
            <a:lvl1pPr>
              <a:defRPr sz="1000" b="0" i="0">
                <a:solidFill>
                  <a:schemeClr val="tx1">
                    <a:lumMod val="65000"/>
                    <a:lumOff val="35000"/>
                  </a:schemeClr>
                </a:solidFill>
                <a:latin typeface="Myriad Pro" panose="020B0503030403020204" pitchFamily="34" charset="0"/>
              </a:defRPr>
            </a:lvl1pPr>
            <a:lvl2pPr>
              <a:defRPr sz="1000" b="0" i="0">
                <a:solidFill>
                  <a:schemeClr val="tx1">
                    <a:lumMod val="65000"/>
                    <a:lumOff val="35000"/>
                  </a:schemeClr>
                </a:solidFill>
                <a:latin typeface="Myriad Pro" panose="020B0503030403020204" pitchFamily="34" charset="0"/>
              </a:defRPr>
            </a:lvl2pPr>
            <a:lvl3pPr>
              <a:defRPr sz="1000" b="0" i="0">
                <a:solidFill>
                  <a:schemeClr val="tx1">
                    <a:lumMod val="65000"/>
                    <a:lumOff val="35000"/>
                  </a:schemeClr>
                </a:solidFill>
                <a:latin typeface="Myriad Pro" panose="020B0503030403020204" pitchFamily="34" charset="0"/>
              </a:defRPr>
            </a:lvl3pPr>
            <a:lvl4pPr>
              <a:defRPr sz="1000" b="0" i="0">
                <a:solidFill>
                  <a:schemeClr val="tx1">
                    <a:lumMod val="65000"/>
                    <a:lumOff val="35000"/>
                  </a:schemeClr>
                </a:solidFill>
                <a:latin typeface="Myriad Pro" panose="020B0503030403020204" pitchFamily="34" charset="0"/>
              </a:defRPr>
            </a:lvl4pPr>
            <a:lvl5pPr>
              <a:defRPr sz="1000" b="0" i="0">
                <a:solidFill>
                  <a:schemeClr val="tx1">
                    <a:lumMod val="65000"/>
                    <a:lumOff val="35000"/>
                  </a:schemeClr>
                </a:solidFill>
                <a:latin typeface="Myriad Pro" panose="020B0503030403020204" pitchFamily="34" charset="0"/>
              </a:defRPr>
            </a:lvl5pPr>
          </a:lstStyle>
          <a:p>
            <a:pPr lvl="0"/>
            <a:r>
              <a:rPr lang="en-GB"/>
              <a:t>Click to edit Master text styles</a:t>
            </a:r>
          </a:p>
        </p:txBody>
      </p:sp>
      <p:sp>
        <p:nvSpPr>
          <p:cNvPr id="10" name="Text Placeholder 9">
            <a:extLst>
              <a:ext uri="{FF2B5EF4-FFF2-40B4-BE49-F238E27FC236}">
                <a16:creationId xmlns:a16="http://schemas.microsoft.com/office/drawing/2014/main" id="{38A60367-2A78-1947-B3BA-854BE3E7D804}"/>
              </a:ext>
            </a:extLst>
          </p:cNvPr>
          <p:cNvSpPr>
            <a:spLocks noGrp="1"/>
          </p:cNvSpPr>
          <p:nvPr>
            <p:ph type="body" sz="quarter" idx="13"/>
          </p:nvPr>
        </p:nvSpPr>
        <p:spPr>
          <a:xfrm>
            <a:off x="660400" y="3004260"/>
            <a:ext cx="7435850" cy="329914"/>
          </a:xfrm>
        </p:spPr>
        <p:txBody>
          <a:bodyPr>
            <a:normAutofit/>
          </a:bodyPr>
          <a:lstStyle>
            <a:lvl1pPr>
              <a:defRPr sz="1400" b="1" i="0">
                <a:solidFill>
                  <a:schemeClr val="tx1"/>
                </a:solidFill>
                <a:latin typeface="Myriad Pro" panose="020B0503030403020204" pitchFamily="34"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BC2F8044-1204-4743-904C-99CBF868E43E}"/>
              </a:ext>
            </a:extLst>
          </p:cNvPr>
          <p:cNvSpPr>
            <a:spLocks noGrp="1"/>
          </p:cNvSpPr>
          <p:nvPr>
            <p:ph type="body" sz="quarter" idx="14"/>
          </p:nvPr>
        </p:nvSpPr>
        <p:spPr>
          <a:xfrm>
            <a:off x="660400" y="3495675"/>
            <a:ext cx="7435850" cy="938213"/>
          </a:xfrm>
        </p:spPr>
        <p:txBody>
          <a:bodyPr>
            <a:normAutofit/>
          </a:bodyPr>
          <a:lstStyle>
            <a:lvl1pPr>
              <a:defRPr sz="1000" b="0" i="0">
                <a:solidFill>
                  <a:schemeClr val="tx1">
                    <a:lumMod val="65000"/>
                    <a:lumOff val="35000"/>
                  </a:schemeClr>
                </a:solidFill>
                <a:latin typeface="Myriad Pro" panose="020B0503030403020204" pitchFamily="34" charset="0"/>
              </a:defRPr>
            </a:lvl1pPr>
          </a:lstStyle>
          <a:p>
            <a:pPr lvl="0"/>
            <a:r>
              <a:rPr lang="en-GB"/>
              <a:t>Click to edit Master text styles</a:t>
            </a:r>
          </a:p>
        </p:txBody>
      </p:sp>
      <p:pic>
        <p:nvPicPr>
          <p:cNvPr id="7" name="Picture 6">
            <a:extLst>
              <a:ext uri="{FF2B5EF4-FFF2-40B4-BE49-F238E27FC236}">
                <a16:creationId xmlns:a16="http://schemas.microsoft.com/office/drawing/2014/main" id="{86D6FE20-4971-6440-9B46-6DFB97E5653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Text Placeholder 27">
            <a:extLst>
              <a:ext uri="{FF2B5EF4-FFF2-40B4-BE49-F238E27FC236}">
                <a16:creationId xmlns:a16="http://schemas.microsoft.com/office/drawing/2014/main" id="{ED537B2C-BB98-2242-8AC9-74C529CE84B6}"/>
              </a:ext>
            </a:extLst>
          </p:cNvPr>
          <p:cNvSpPr>
            <a:spLocks noGrp="1"/>
          </p:cNvSpPr>
          <p:nvPr>
            <p:ph type="body" sz="quarter" idx="20"/>
          </p:nvPr>
        </p:nvSpPr>
        <p:spPr>
          <a:xfrm>
            <a:off x="3615559" y="544512"/>
            <a:ext cx="5244662" cy="569913"/>
          </a:xfrm>
        </p:spPr>
        <p:txBody>
          <a:bodyPr anchor="ctr" anchorCtr="0">
            <a:noAutofit/>
          </a:bodyPr>
          <a:lstStyle>
            <a:lvl1pPr algn="r">
              <a:defRPr sz="2500" b="1" i="0">
                <a:solidFill>
                  <a:schemeClr val="bg1"/>
                </a:solidFill>
                <a:latin typeface="Myriad Pro Semibold" panose="020B0503030403020204" pitchFamily="34" charset="0"/>
              </a:defRPr>
            </a:lvl1pPr>
          </a:lstStyle>
          <a:p>
            <a:pPr lvl="0"/>
            <a:endParaRPr lang="en-GB"/>
          </a:p>
        </p:txBody>
      </p:sp>
    </p:spTree>
    <p:extLst>
      <p:ext uri="{BB962C8B-B14F-4D97-AF65-F5344CB8AC3E}">
        <p14:creationId xmlns:p14="http://schemas.microsoft.com/office/powerpoint/2010/main" val="19042902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9_Section Header">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737E042E-38CB-5042-A663-54FF4C729B20}"/>
              </a:ext>
            </a:extLst>
          </p:cNvPr>
          <p:cNvSpPr>
            <a:spLocks noGrp="1"/>
          </p:cNvSpPr>
          <p:nvPr>
            <p:ph idx="1"/>
          </p:nvPr>
        </p:nvSpPr>
        <p:spPr>
          <a:xfrm>
            <a:off x="564847" y="1540475"/>
            <a:ext cx="4280963" cy="3108798"/>
          </a:xfrm>
          <a:prstGeom prst="rect">
            <a:avLst/>
          </a:prstGeom>
        </p:spPr>
        <p:txBody>
          <a:bodyPr vert="horz" lIns="91440" tIns="45720" rIns="91440" bIns="45720" rtlCol="0">
            <a:normAutofit/>
          </a:bodyPr>
          <a:lstStyle>
            <a:lvl1pPr>
              <a:defRPr sz="1000">
                <a:solidFill>
                  <a:schemeClr val="tx1">
                    <a:lumMod val="65000"/>
                    <a:lumOff val="35000"/>
                  </a:schemeClr>
                </a:solidFill>
              </a:defRPr>
            </a:lvl1pPr>
          </a:lstStyle>
          <a:p>
            <a:pPr lvl="0"/>
            <a:r>
              <a:rPr lang="en-GB"/>
              <a:t>Click to edit Master text styles</a:t>
            </a:r>
          </a:p>
        </p:txBody>
      </p:sp>
      <p:sp>
        <p:nvSpPr>
          <p:cNvPr id="8" name="Title 2">
            <a:extLst>
              <a:ext uri="{FF2B5EF4-FFF2-40B4-BE49-F238E27FC236}">
                <a16:creationId xmlns:a16="http://schemas.microsoft.com/office/drawing/2014/main" id="{E8E1FEE3-1F1B-2E45-A91A-9DA713C13ACD}"/>
              </a:ext>
            </a:extLst>
          </p:cNvPr>
          <p:cNvSpPr txBox="1">
            <a:spLocks/>
          </p:cNvSpPr>
          <p:nvPr userDrawn="1"/>
        </p:nvSpPr>
        <p:spPr>
          <a:xfrm>
            <a:off x="4845810" y="2078865"/>
            <a:ext cx="3645211" cy="1310541"/>
          </a:xfrm>
          <a:prstGeom prst="rect">
            <a:avLst/>
          </a:prstGeom>
        </p:spPr>
        <p:txBody>
          <a:bodyPr vert="horz" lIns="91440" tIns="45720" rIns="91440" bIns="45720" rtlCol="0" anchor="t">
            <a:normAutofit fontScale="97500"/>
          </a:bodyPr>
          <a:lstStyle>
            <a:lvl1pPr algn="ctr" defTabSz="457200" rtl="0" eaLnBrk="1" latinLnBrk="0" hangingPunct="1">
              <a:spcBef>
                <a:spcPct val="0"/>
              </a:spcBef>
              <a:buNone/>
              <a:defRPr sz="4400" kern="1200">
                <a:solidFill>
                  <a:schemeClr val="tx1">
                    <a:lumMod val="65000"/>
                    <a:lumOff val="35000"/>
                  </a:schemeClr>
                </a:solidFill>
                <a:latin typeface="+mj-lt"/>
                <a:ea typeface="+mj-ea"/>
                <a:cs typeface="+mj-cs"/>
              </a:defRPr>
            </a:lvl1pPr>
          </a:lstStyle>
          <a:p>
            <a:pPr algn="l"/>
            <a:endParaRPr lang="en-US" sz="1000" b="0" i="0">
              <a:solidFill>
                <a:schemeClr val="tx1">
                  <a:lumMod val="65000"/>
                  <a:lumOff val="35000"/>
                </a:schemeClr>
              </a:solidFill>
              <a:latin typeface="Myriad Pro" panose="020B0503030403020204" pitchFamily="34" charset="0"/>
              <a:cs typeface="Myriad Pro"/>
            </a:endParaRPr>
          </a:p>
        </p:txBody>
      </p:sp>
      <p:sp>
        <p:nvSpPr>
          <p:cNvPr id="4" name="Text Placeholder 3">
            <a:extLst>
              <a:ext uri="{FF2B5EF4-FFF2-40B4-BE49-F238E27FC236}">
                <a16:creationId xmlns:a16="http://schemas.microsoft.com/office/drawing/2014/main" id="{3EB37BC2-A8A3-334D-9258-4103BF2AE038}"/>
              </a:ext>
            </a:extLst>
          </p:cNvPr>
          <p:cNvSpPr>
            <a:spLocks noGrp="1"/>
          </p:cNvSpPr>
          <p:nvPr>
            <p:ph type="body" sz="quarter" idx="10"/>
          </p:nvPr>
        </p:nvSpPr>
        <p:spPr>
          <a:xfrm>
            <a:off x="5391806" y="1999499"/>
            <a:ext cx="3117197" cy="2190750"/>
          </a:xfrm>
        </p:spPr>
        <p:txBody>
          <a:bodyPr>
            <a:normAutofit/>
          </a:bodyPr>
          <a:lstStyle>
            <a:lvl1pPr>
              <a:defRPr sz="1000" b="0" i="0">
                <a:solidFill>
                  <a:schemeClr val="tx1">
                    <a:lumMod val="65000"/>
                    <a:lumOff val="35000"/>
                  </a:schemeClr>
                </a:solidFill>
                <a:latin typeface="Myriad Pro" panose="020B0503030403020204" pitchFamily="34" charset="0"/>
              </a:defRPr>
            </a:lvl1pPr>
          </a:lstStyle>
          <a:p>
            <a:pPr lvl="0"/>
            <a:r>
              <a:rPr lang="en-GB"/>
              <a:t>Click to edit Master text styles</a:t>
            </a:r>
          </a:p>
        </p:txBody>
      </p:sp>
      <p:pic>
        <p:nvPicPr>
          <p:cNvPr id="9" name="Picture 8">
            <a:extLst>
              <a:ext uri="{FF2B5EF4-FFF2-40B4-BE49-F238E27FC236}">
                <a16:creationId xmlns:a16="http://schemas.microsoft.com/office/drawing/2014/main" id="{3EBD82FD-558E-A144-9B0D-82FD44A2E7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7" name="Text Placeholder 27">
            <a:extLst>
              <a:ext uri="{FF2B5EF4-FFF2-40B4-BE49-F238E27FC236}">
                <a16:creationId xmlns:a16="http://schemas.microsoft.com/office/drawing/2014/main" id="{745D1109-5B6B-DB4E-92C2-2F25BA12CCFB}"/>
              </a:ext>
            </a:extLst>
          </p:cNvPr>
          <p:cNvSpPr>
            <a:spLocks noGrp="1"/>
          </p:cNvSpPr>
          <p:nvPr>
            <p:ph type="body" sz="quarter" idx="20"/>
          </p:nvPr>
        </p:nvSpPr>
        <p:spPr>
          <a:xfrm>
            <a:off x="3615559" y="544512"/>
            <a:ext cx="5244662" cy="569913"/>
          </a:xfrm>
        </p:spPr>
        <p:txBody>
          <a:bodyPr anchor="ctr" anchorCtr="0">
            <a:noAutofit/>
          </a:bodyPr>
          <a:lstStyle>
            <a:lvl1pPr algn="r">
              <a:defRPr sz="2500" b="1" i="0">
                <a:solidFill>
                  <a:schemeClr val="bg1"/>
                </a:solidFill>
                <a:latin typeface="Myriad Pro Semibold" panose="020B0503030403020204" pitchFamily="34" charset="0"/>
              </a:defRPr>
            </a:lvl1pPr>
          </a:lstStyle>
          <a:p>
            <a:pPr lvl="0"/>
            <a:endParaRPr lang="en-GB"/>
          </a:p>
        </p:txBody>
      </p:sp>
    </p:spTree>
    <p:extLst>
      <p:ext uri="{BB962C8B-B14F-4D97-AF65-F5344CB8AC3E}">
        <p14:creationId xmlns:p14="http://schemas.microsoft.com/office/powerpoint/2010/main" val="6714930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0_Section Header">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E8E1FEE3-1F1B-2E45-A91A-9DA713C13ACD}"/>
              </a:ext>
            </a:extLst>
          </p:cNvPr>
          <p:cNvSpPr txBox="1">
            <a:spLocks/>
          </p:cNvSpPr>
          <p:nvPr userDrawn="1"/>
        </p:nvSpPr>
        <p:spPr>
          <a:xfrm>
            <a:off x="4845810" y="2078865"/>
            <a:ext cx="3645211" cy="1310541"/>
          </a:xfrm>
          <a:prstGeom prst="rect">
            <a:avLst/>
          </a:prstGeom>
        </p:spPr>
        <p:txBody>
          <a:bodyPr vert="horz" lIns="91440" tIns="45720" rIns="91440" bIns="45720" rtlCol="0" anchor="t">
            <a:normAutofit fontScale="97500"/>
          </a:bodyPr>
          <a:lstStyle>
            <a:lvl1pPr algn="ctr" defTabSz="457200" rtl="0" eaLnBrk="1" latinLnBrk="0" hangingPunct="1">
              <a:spcBef>
                <a:spcPct val="0"/>
              </a:spcBef>
              <a:buNone/>
              <a:defRPr sz="4400" kern="1200">
                <a:solidFill>
                  <a:schemeClr val="tx1">
                    <a:lumMod val="65000"/>
                    <a:lumOff val="35000"/>
                  </a:schemeClr>
                </a:solidFill>
                <a:latin typeface="+mj-lt"/>
                <a:ea typeface="+mj-ea"/>
                <a:cs typeface="+mj-cs"/>
              </a:defRPr>
            </a:lvl1pPr>
          </a:lstStyle>
          <a:p>
            <a:pPr algn="l"/>
            <a:endParaRPr lang="en-US" sz="1000" b="0" i="0">
              <a:solidFill>
                <a:schemeClr val="tx1">
                  <a:lumMod val="65000"/>
                  <a:lumOff val="35000"/>
                </a:schemeClr>
              </a:solidFill>
              <a:latin typeface="Myriad Pro" panose="020B0503030403020204" pitchFamily="34" charset="0"/>
              <a:cs typeface="Myriad Pro"/>
            </a:endParaRPr>
          </a:p>
        </p:txBody>
      </p:sp>
      <p:pic>
        <p:nvPicPr>
          <p:cNvPr id="3" name="Picture 2">
            <a:extLst>
              <a:ext uri="{FF2B5EF4-FFF2-40B4-BE49-F238E27FC236}">
                <a16:creationId xmlns:a16="http://schemas.microsoft.com/office/drawing/2014/main" id="{F714BB66-98C4-9240-A3C1-EB6695415D28}"/>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5" name="Text Placeholder 4">
            <a:extLst>
              <a:ext uri="{FF2B5EF4-FFF2-40B4-BE49-F238E27FC236}">
                <a16:creationId xmlns:a16="http://schemas.microsoft.com/office/drawing/2014/main" id="{6AFF603C-7CDF-2E42-A8BD-14887BD86536}"/>
              </a:ext>
            </a:extLst>
          </p:cNvPr>
          <p:cNvSpPr>
            <a:spLocks noGrp="1"/>
          </p:cNvSpPr>
          <p:nvPr>
            <p:ph type="body" sz="quarter" idx="10"/>
          </p:nvPr>
        </p:nvSpPr>
        <p:spPr>
          <a:xfrm>
            <a:off x="412728" y="2077418"/>
            <a:ext cx="2689395" cy="988664"/>
          </a:xfrm>
        </p:spPr>
        <p:txBody>
          <a:bodyPr anchor="ctr">
            <a:normAutofit/>
          </a:bodyPr>
          <a:lstStyle>
            <a:lvl1pPr algn="l">
              <a:defRPr sz="1400" b="0" i="0">
                <a:solidFill>
                  <a:schemeClr val="bg1"/>
                </a:solidFill>
                <a:latin typeface="Myriad Pro" panose="020B0503030403020204" pitchFamily="34" charset="0"/>
              </a:defRPr>
            </a:lvl1pPr>
          </a:lstStyle>
          <a:p>
            <a:pPr lvl="0"/>
            <a:r>
              <a:rPr lang="en-GB"/>
              <a:t>Click to edit Master text styles</a:t>
            </a:r>
          </a:p>
        </p:txBody>
      </p:sp>
    </p:spTree>
    <p:extLst>
      <p:ext uri="{BB962C8B-B14F-4D97-AF65-F5344CB8AC3E}">
        <p14:creationId xmlns:p14="http://schemas.microsoft.com/office/powerpoint/2010/main" val="9449464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2_Section Header">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E8E1FEE3-1F1B-2E45-A91A-9DA713C13ACD}"/>
              </a:ext>
            </a:extLst>
          </p:cNvPr>
          <p:cNvSpPr txBox="1">
            <a:spLocks/>
          </p:cNvSpPr>
          <p:nvPr userDrawn="1"/>
        </p:nvSpPr>
        <p:spPr>
          <a:xfrm>
            <a:off x="4845810" y="2078865"/>
            <a:ext cx="3645211" cy="1310541"/>
          </a:xfrm>
          <a:prstGeom prst="rect">
            <a:avLst/>
          </a:prstGeom>
        </p:spPr>
        <p:txBody>
          <a:bodyPr vert="horz" lIns="91440" tIns="45720" rIns="91440" bIns="45720" rtlCol="0" anchor="t">
            <a:normAutofit fontScale="97500"/>
          </a:bodyPr>
          <a:lstStyle>
            <a:lvl1pPr algn="ctr" defTabSz="457200" rtl="0" eaLnBrk="1" latinLnBrk="0" hangingPunct="1">
              <a:spcBef>
                <a:spcPct val="0"/>
              </a:spcBef>
              <a:buNone/>
              <a:defRPr sz="4400" kern="1200">
                <a:solidFill>
                  <a:schemeClr val="tx1">
                    <a:lumMod val="65000"/>
                    <a:lumOff val="35000"/>
                  </a:schemeClr>
                </a:solidFill>
                <a:latin typeface="+mj-lt"/>
                <a:ea typeface="+mj-ea"/>
                <a:cs typeface="+mj-cs"/>
              </a:defRPr>
            </a:lvl1pPr>
          </a:lstStyle>
          <a:p>
            <a:pPr algn="l"/>
            <a:endParaRPr lang="en-US" sz="1000" b="0" i="0">
              <a:solidFill>
                <a:schemeClr val="tx1">
                  <a:lumMod val="65000"/>
                  <a:lumOff val="35000"/>
                </a:schemeClr>
              </a:solidFill>
              <a:latin typeface="Myriad Pro" panose="020B0503030403020204" pitchFamily="34" charset="0"/>
              <a:cs typeface="Myriad Pro"/>
            </a:endParaRPr>
          </a:p>
        </p:txBody>
      </p:sp>
      <p:pic>
        <p:nvPicPr>
          <p:cNvPr id="4" name="Picture 3">
            <a:extLst>
              <a:ext uri="{FF2B5EF4-FFF2-40B4-BE49-F238E27FC236}">
                <a16:creationId xmlns:a16="http://schemas.microsoft.com/office/drawing/2014/main" id="{2E233281-27D7-254B-A346-EBF875F5D566}"/>
              </a:ext>
            </a:extLst>
          </p:cNvPr>
          <p:cNvPicPr>
            <a:picLocks noChangeAspect="1"/>
          </p:cNvPicPr>
          <p:nvPr userDrawn="1"/>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22263221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Section Header">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E8E1FEE3-1F1B-2E45-A91A-9DA713C13ACD}"/>
              </a:ext>
            </a:extLst>
          </p:cNvPr>
          <p:cNvSpPr txBox="1">
            <a:spLocks/>
          </p:cNvSpPr>
          <p:nvPr userDrawn="1"/>
        </p:nvSpPr>
        <p:spPr>
          <a:xfrm>
            <a:off x="4845810" y="2078865"/>
            <a:ext cx="3645211" cy="1310541"/>
          </a:xfrm>
          <a:prstGeom prst="rect">
            <a:avLst/>
          </a:prstGeom>
        </p:spPr>
        <p:txBody>
          <a:bodyPr vert="horz" lIns="91440" tIns="45720" rIns="91440" bIns="45720" rtlCol="0" anchor="t">
            <a:normAutofit fontScale="97500"/>
          </a:bodyPr>
          <a:lstStyle>
            <a:lvl1pPr algn="ctr" defTabSz="457200" rtl="0" eaLnBrk="1" latinLnBrk="0" hangingPunct="1">
              <a:spcBef>
                <a:spcPct val="0"/>
              </a:spcBef>
              <a:buNone/>
              <a:defRPr sz="4400" kern="1200">
                <a:solidFill>
                  <a:schemeClr val="tx1">
                    <a:lumMod val="65000"/>
                    <a:lumOff val="35000"/>
                  </a:schemeClr>
                </a:solidFill>
                <a:latin typeface="+mj-lt"/>
                <a:ea typeface="+mj-ea"/>
                <a:cs typeface="+mj-cs"/>
              </a:defRPr>
            </a:lvl1pPr>
          </a:lstStyle>
          <a:p>
            <a:pPr algn="l"/>
            <a:endParaRPr lang="en-US" sz="1000" b="0" i="0">
              <a:solidFill>
                <a:schemeClr val="tx1">
                  <a:lumMod val="65000"/>
                  <a:lumOff val="35000"/>
                </a:schemeClr>
              </a:solidFill>
              <a:latin typeface="Myriad Pro" panose="020B0503030403020204" pitchFamily="34" charset="0"/>
              <a:cs typeface="Myriad Pro"/>
            </a:endParaRPr>
          </a:p>
        </p:txBody>
      </p:sp>
    </p:spTree>
    <p:extLst>
      <p:ext uri="{BB962C8B-B14F-4D97-AF65-F5344CB8AC3E}">
        <p14:creationId xmlns:p14="http://schemas.microsoft.com/office/powerpoint/2010/main" val="3402344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9" name="Picture 8" descr="logo-11.png">
            <a:extLst>
              <a:ext uri="{FF2B5EF4-FFF2-40B4-BE49-F238E27FC236}">
                <a16:creationId xmlns:a16="http://schemas.microsoft.com/office/drawing/2014/main" id="{0652C6AF-2160-B043-A7DC-AA7DAF254D3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800" y="516081"/>
            <a:ext cx="2004255" cy="511464"/>
          </a:xfrm>
          <a:prstGeom prst="rect">
            <a:avLst/>
          </a:prstGeom>
        </p:spPr>
      </p:pic>
      <p:sp>
        <p:nvSpPr>
          <p:cNvPr id="11" name="Title 2">
            <a:extLst>
              <a:ext uri="{FF2B5EF4-FFF2-40B4-BE49-F238E27FC236}">
                <a16:creationId xmlns:a16="http://schemas.microsoft.com/office/drawing/2014/main" id="{BCDC3833-F1C3-984B-BCF8-3772A7648067}"/>
              </a:ext>
            </a:extLst>
          </p:cNvPr>
          <p:cNvSpPr txBox="1">
            <a:spLocks/>
          </p:cNvSpPr>
          <p:nvPr userDrawn="1"/>
        </p:nvSpPr>
        <p:spPr>
          <a:xfrm>
            <a:off x="3071080" y="4647589"/>
            <a:ext cx="1026886" cy="368906"/>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1800">
              <a:solidFill>
                <a:schemeClr val="tx1">
                  <a:lumMod val="65000"/>
                  <a:lumOff val="35000"/>
                </a:schemeClr>
              </a:solidFill>
              <a:latin typeface="Myriad Pro"/>
              <a:cs typeface="Myriad Pro"/>
            </a:endParaRPr>
          </a:p>
        </p:txBody>
      </p:sp>
      <p:pic>
        <p:nvPicPr>
          <p:cNvPr id="4" name="Picture 3">
            <a:extLst>
              <a:ext uri="{FF2B5EF4-FFF2-40B4-BE49-F238E27FC236}">
                <a16:creationId xmlns:a16="http://schemas.microsoft.com/office/drawing/2014/main" id="{B4182E51-84C9-154B-B86A-9069E9CAC626}"/>
              </a:ext>
            </a:extLst>
          </p:cNvPr>
          <p:cNvPicPr>
            <a:picLocks noChangeAspect="1"/>
          </p:cNvPicPr>
          <p:nvPr userDrawn="1"/>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9026777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descr="slaids2-01.png">
            <a:extLst>
              <a:ext uri="{FF2B5EF4-FFF2-40B4-BE49-F238E27FC236}">
                <a16:creationId xmlns:a16="http://schemas.microsoft.com/office/drawing/2014/main" id="{B8DC4F55-9672-A842-9965-6131DEF394A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8" name="Picture 7" descr="logo-11.png">
            <a:extLst>
              <a:ext uri="{FF2B5EF4-FFF2-40B4-BE49-F238E27FC236}">
                <a16:creationId xmlns:a16="http://schemas.microsoft.com/office/drawing/2014/main" id="{0EC7A19A-1F7B-914C-AD96-54132D89DD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5800" y="516081"/>
            <a:ext cx="2004255" cy="511464"/>
          </a:xfrm>
          <a:prstGeom prst="rect">
            <a:avLst/>
          </a:prstGeom>
        </p:spPr>
      </p:pic>
    </p:spTree>
    <p:extLst>
      <p:ext uri="{BB962C8B-B14F-4D97-AF65-F5344CB8AC3E}">
        <p14:creationId xmlns:p14="http://schemas.microsoft.com/office/powerpoint/2010/main" val="11966929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descr="slaids3-01.png">
            <a:extLst>
              <a:ext uri="{FF2B5EF4-FFF2-40B4-BE49-F238E27FC236}">
                <a16:creationId xmlns:a16="http://schemas.microsoft.com/office/drawing/2014/main" id="{8BE69C64-F314-3C42-89FF-3F3DF990C6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9" name="Picture 8" descr="logo-11.png">
            <a:extLst>
              <a:ext uri="{FF2B5EF4-FFF2-40B4-BE49-F238E27FC236}">
                <a16:creationId xmlns:a16="http://schemas.microsoft.com/office/drawing/2014/main" id="{A11D8171-CD98-FA44-82E0-463480DCF7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5800" y="516081"/>
            <a:ext cx="2004255" cy="511464"/>
          </a:xfrm>
          <a:prstGeom prst="rect">
            <a:avLst/>
          </a:prstGeom>
        </p:spPr>
      </p:pic>
      <p:sp>
        <p:nvSpPr>
          <p:cNvPr id="10" name="Title Placeholder 1">
            <a:extLst>
              <a:ext uri="{FF2B5EF4-FFF2-40B4-BE49-F238E27FC236}">
                <a16:creationId xmlns:a16="http://schemas.microsoft.com/office/drawing/2014/main" id="{216F8709-C4F9-7240-AF7B-74F64AB280CC}"/>
              </a:ext>
            </a:extLst>
          </p:cNvPr>
          <p:cNvSpPr>
            <a:spLocks noGrp="1"/>
          </p:cNvSpPr>
          <p:nvPr>
            <p:ph type="title"/>
          </p:nvPr>
        </p:nvSpPr>
        <p:spPr>
          <a:xfrm>
            <a:off x="457200" y="1724296"/>
            <a:ext cx="4624086" cy="2095349"/>
          </a:xfrm>
          <a:prstGeom prst="rect">
            <a:avLst/>
          </a:prstGeom>
        </p:spPr>
        <p:txBody>
          <a:bodyPr vert="horz" lIns="91440" tIns="45720" rIns="91440" bIns="45720" rtlCol="0" anchor="ctr">
            <a:normAutofit/>
          </a:bodyPr>
          <a:lstStyle>
            <a:lvl1pPr algn="l">
              <a:defRPr sz="4000" b="1" i="0">
                <a:solidFill>
                  <a:schemeClr val="bg1"/>
                </a:solidFill>
                <a:latin typeface="Myriad Pro" panose="020B0503030403020204" pitchFamily="34" charset="0"/>
              </a:defRPr>
            </a:lvl1pPr>
          </a:lstStyle>
          <a:p>
            <a:r>
              <a:rPr lang="en-GB"/>
              <a:t>Click to edit Master title style</a:t>
            </a:r>
            <a:endParaRPr lang="en-US"/>
          </a:p>
        </p:txBody>
      </p:sp>
    </p:spTree>
    <p:extLst>
      <p:ext uri="{BB962C8B-B14F-4D97-AF65-F5344CB8AC3E}">
        <p14:creationId xmlns:p14="http://schemas.microsoft.com/office/powerpoint/2010/main" val="29947371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1_Section Header">
    <p:spTree>
      <p:nvGrpSpPr>
        <p:cNvPr id="1" name=""/>
        <p:cNvGrpSpPr/>
        <p:nvPr/>
      </p:nvGrpSpPr>
      <p:grpSpPr>
        <a:xfrm>
          <a:off x="0" y="0"/>
          <a:ext cx="0" cy="0"/>
          <a:chOff x="0" y="0"/>
          <a:chExt cx="0" cy="0"/>
        </a:xfrm>
      </p:grpSpPr>
      <p:pic>
        <p:nvPicPr>
          <p:cNvPr id="9" name="Picture 8" descr="logo-11.png">
            <a:extLst>
              <a:ext uri="{FF2B5EF4-FFF2-40B4-BE49-F238E27FC236}">
                <a16:creationId xmlns:a16="http://schemas.microsoft.com/office/drawing/2014/main" id="{A11D8171-CD98-FA44-82E0-463480DCF7C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5800" y="516081"/>
            <a:ext cx="2004255" cy="511464"/>
          </a:xfrm>
          <a:prstGeom prst="rect">
            <a:avLst/>
          </a:prstGeom>
        </p:spPr>
      </p:pic>
      <p:pic>
        <p:nvPicPr>
          <p:cNvPr id="3" name="Picture 2">
            <a:extLst>
              <a:ext uri="{FF2B5EF4-FFF2-40B4-BE49-F238E27FC236}">
                <a16:creationId xmlns:a16="http://schemas.microsoft.com/office/drawing/2014/main" id="{14AA6694-17E9-0A47-9D8B-3BC0797AE30B}"/>
              </a:ext>
            </a:extLst>
          </p:cNvPr>
          <p:cNvPicPr>
            <a:picLocks noChangeAspect="1"/>
          </p:cNvPicPr>
          <p:nvPr userDrawn="1"/>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8688494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C00186-DF1A-F445-BFF3-D02FACAD43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Title 2">
            <a:extLst>
              <a:ext uri="{FF2B5EF4-FFF2-40B4-BE49-F238E27FC236}">
                <a16:creationId xmlns:a16="http://schemas.microsoft.com/office/drawing/2014/main" id="{DA2CB383-C779-324D-AA56-DBC817DD5166}"/>
              </a:ext>
            </a:extLst>
          </p:cNvPr>
          <p:cNvSpPr txBox="1">
            <a:spLocks/>
          </p:cNvSpPr>
          <p:nvPr userDrawn="1"/>
        </p:nvSpPr>
        <p:spPr>
          <a:xfrm>
            <a:off x="564847" y="2039407"/>
            <a:ext cx="3662438" cy="293307"/>
          </a:xfrm>
          <a:prstGeom prst="rect">
            <a:avLst/>
          </a:prstGeom>
        </p:spPr>
        <p:txBody>
          <a:bodyPr vert="horz" lIns="91440" tIns="45720" rIns="91440" bIns="45720" rtlCol="0" anchor="ctr">
            <a:normAutofit fontScale="97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1400" b="1">
              <a:latin typeface="Myriad Pro"/>
              <a:cs typeface="Myriad Pro"/>
            </a:endParaRPr>
          </a:p>
        </p:txBody>
      </p:sp>
      <p:sp>
        <p:nvSpPr>
          <p:cNvPr id="9" name="Text Placeholder 8">
            <a:extLst>
              <a:ext uri="{FF2B5EF4-FFF2-40B4-BE49-F238E27FC236}">
                <a16:creationId xmlns:a16="http://schemas.microsoft.com/office/drawing/2014/main" id="{39EBCA30-2885-7344-9198-10157CB98649}"/>
              </a:ext>
            </a:extLst>
          </p:cNvPr>
          <p:cNvSpPr>
            <a:spLocks noGrp="1"/>
          </p:cNvSpPr>
          <p:nvPr>
            <p:ph type="body" sz="quarter" idx="16"/>
          </p:nvPr>
        </p:nvSpPr>
        <p:spPr>
          <a:xfrm>
            <a:off x="4652962" y="1873250"/>
            <a:ext cx="3819525" cy="368300"/>
          </a:xfrm>
        </p:spPr>
        <p:txBody>
          <a:bodyPr>
            <a:normAutofit/>
          </a:bodyPr>
          <a:lstStyle>
            <a:lvl1pPr>
              <a:defRPr sz="1400" b="1" i="0">
                <a:solidFill>
                  <a:schemeClr val="tx1"/>
                </a:solidFill>
                <a:latin typeface="Myriad Pro" panose="020B0503030403020204" pitchFamily="34" charset="0"/>
              </a:defRPr>
            </a:lvl1pPr>
            <a:lvl2pPr>
              <a:defRPr b="0" i="0">
                <a:latin typeface="Myriad Pro" panose="020B0503030403020204" pitchFamily="34" charset="0"/>
              </a:defRPr>
            </a:lvl2pPr>
            <a:lvl3pPr>
              <a:defRPr b="0" i="0">
                <a:latin typeface="Myriad Pro" panose="020B0503030403020204" pitchFamily="34" charset="0"/>
              </a:defRPr>
            </a:lvl3pPr>
            <a:lvl4pPr>
              <a:defRPr b="0" i="0">
                <a:latin typeface="Myriad Pro" panose="020B0503030403020204" pitchFamily="34" charset="0"/>
              </a:defRPr>
            </a:lvl4pPr>
            <a:lvl5pPr>
              <a:defRPr b="0" i="0">
                <a:latin typeface="Myriad Pro" panose="020B0503030403020204" pitchFamily="34" charset="0"/>
              </a:defRPr>
            </a:lvl5pPr>
          </a:lstStyle>
          <a:p>
            <a:pPr lvl="0"/>
            <a:r>
              <a:rPr lang="en-GB"/>
              <a:t>Click to edit Master text styles</a:t>
            </a:r>
          </a:p>
        </p:txBody>
      </p:sp>
      <p:sp>
        <p:nvSpPr>
          <p:cNvPr id="22" name="Text Placeholder 21">
            <a:extLst>
              <a:ext uri="{FF2B5EF4-FFF2-40B4-BE49-F238E27FC236}">
                <a16:creationId xmlns:a16="http://schemas.microsoft.com/office/drawing/2014/main" id="{E6ED2D08-6C64-C549-9A9B-19DD7E4802D0}"/>
              </a:ext>
            </a:extLst>
          </p:cNvPr>
          <p:cNvSpPr>
            <a:spLocks noGrp="1"/>
          </p:cNvSpPr>
          <p:nvPr>
            <p:ph type="body" sz="quarter" idx="17"/>
          </p:nvPr>
        </p:nvSpPr>
        <p:spPr>
          <a:xfrm>
            <a:off x="4652962" y="2499090"/>
            <a:ext cx="3819525" cy="2099898"/>
          </a:xfrm>
        </p:spPr>
        <p:txBody>
          <a:bodyPr>
            <a:normAutofit/>
          </a:bodyPr>
          <a:lstStyle>
            <a:lvl1pPr>
              <a:defRPr sz="1000" b="0" i="0">
                <a:solidFill>
                  <a:schemeClr val="tx1">
                    <a:lumMod val="65000"/>
                    <a:lumOff val="35000"/>
                  </a:schemeClr>
                </a:solidFill>
                <a:latin typeface="Myriad Pro" panose="020B0503030403020204" pitchFamily="34" charset="0"/>
              </a:defRPr>
            </a:lvl1pPr>
          </a:lstStyle>
          <a:p>
            <a:pPr lvl="0"/>
            <a:r>
              <a:rPr lang="en-GB"/>
              <a:t>Click to edit Master text styles</a:t>
            </a:r>
          </a:p>
        </p:txBody>
      </p:sp>
      <p:sp>
        <p:nvSpPr>
          <p:cNvPr id="24" name="Text Placeholder 23">
            <a:extLst>
              <a:ext uri="{FF2B5EF4-FFF2-40B4-BE49-F238E27FC236}">
                <a16:creationId xmlns:a16="http://schemas.microsoft.com/office/drawing/2014/main" id="{1C314DD5-2970-8D44-A941-8652A587D549}"/>
              </a:ext>
            </a:extLst>
          </p:cNvPr>
          <p:cNvSpPr>
            <a:spLocks noGrp="1"/>
          </p:cNvSpPr>
          <p:nvPr>
            <p:ph type="body" sz="quarter" idx="18"/>
          </p:nvPr>
        </p:nvSpPr>
        <p:spPr>
          <a:xfrm>
            <a:off x="564922" y="1885950"/>
            <a:ext cx="3662363" cy="342900"/>
          </a:xfrm>
        </p:spPr>
        <p:txBody>
          <a:bodyPr>
            <a:normAutofit/>
          </a:bodyPr>
          <a:lstStyle>
            <a:lvl1pPr>
              <a:defRPr sz="1400" b="1" i="0">
                <a:solidFill>
                  <a:schemeClr val="tx1"/>
                </a:solidFill>
                <a:latin typeface="Myriad Pro" panose="020B0503030403020204" pitchFamily="34" charset="0"/>
              </a:defRPr>
            </a:lvl1pPr>
          </a:lstStyle>
          <a:p>
            <a:pPr lvl="0"/>
            <a:r>
              <a:rPr lang="en-GB"/>
              <a:t>Click to edit Master text styles</a:t>
            </a:r>
          </a:p>
        </p:txBody>
      </p:sp>
      <p:sp>
        <p:nvSpPr>
          <p:cNvPr id="26" name="Text Placeholder 25">
            <a:extLst>
              <a:ext uri="{FF2B5EF4-FFF2-40B4-BE49-F238E27FC236}">
                <a16:creationId xmlns:a16="http://schemas.microsoft.com/office/drawing/2014/main" id="{262BFF24-61A9-2C49-AFE4-61F0F762AC3F}"/>
              </a:ext>
            </a:extLst>
          </p:cNvPr>
          <p:cNvSpPr>
            <a:spLocks noGrp="1"/>
          </p:cNvSpPr>
          <p:nvPr>
            <p:ph type="body" sz="quarter" idx="19"/>
          </p:nvPr>
        </p:nvSpPr>
        <p:spPr>
          <a:xfrm>
            <a:off x="564922" y="2499090"/>
            <a:ext cx="3662363" cy="2099898"/>
          </a:xfrm>
        </p:spPr>
        <p:txBody>
          <a:bodyPr>
            <a:normAutofit/>
          </a:bodyPr>
          <a:lstStyle>
            <a:lvl1pPr>
              <a:defRPr sz="1000" b="0" i="0">
                <a:solidFill>
                  <a:schemeClr val="tx1">
                    <a:lumMod val="65000"/>
                    <a:lumOff val="35000"/>
                  </a:schemeClr>
                </a:solidFill>
                <a:latin typeface="Myriad Pro" panose="020B0503030403020204" pitchFamily="34" charset="0"/>
              </a:defRPr>
            </a:lvl1pPr>
          </a:lstStyle>
          <a:p>
            <a:pPr lvl="0"/>
            <a:r>
              <a:rPr lang="en-GB"/>
              <a:t>Click to edit Master text styles</a:t>
            </a:r>
          </a:p>
        </p:txBody>
      </p:sp>
      <p:sp>
        <p:nvSpPr>
          <p:cNvPr id="28" name="Text Placeholder 27">
            <a:extLst>
              <a:ext uri="{FF2B5EF4-FFF2-40B4-BE49-F238E27FC236}">
                <a16:creationId xmlns:a16="http://schemas.microsoft.com/office/drawing/2014/main" id="{0193C292-7264-6946-9F1D-8221BE540D26}"/>
              </a:ext>
            </a:extLst>
          </p:cNvPr>
          <p:cNvSpPr>
            <a:spLocks noGrp="1"/>
          </p:cNvSpPr>
          <p:nvPr>
            <p:ph type="body" sz="quarter" idx="20"/>
          </p:nvPr>
        </p:nvSpPr>
        <p:spPr>
          <a:xfrm>
            <a:off x="3615559" y="544512"/>
            <a:ext cx="5244662" cy="569913"/>
          </a:xfrm>
        </p:spPr>
        <p:txBody>
          <a:bodyPr anchor="ctr" anchorCtr="0">
            <a:noAutofit/>
          </a:bodyPr>
          <a:lstStyle>
            <a:lvl1pPr algn="r">
              <a:defRPr sz="2500" b="1" i="0">
                <a:solidFill>
                  <a:schemeClr val="bg1"/>
                </a:solidFill>
                <a:latin typeface="Myriad Pro Semibold" panose="020B0503030403020204" pitchFamily="34" charset="0"/>
              </a:defRPr>
            </a:lvl1pPr>
          </a:lstStyle>
          <a:p>
            <a:pPr lvl="0"/>
            <a:endParaRPr lang="en-GB"/>
          </a:p>
        </p:txBody>
      </p:sp>
    </p:spTree>
    <p:extLst>
      <p:ext uri="{BB962C8B-B14F-4D97-AF65-F5344CB8AC3E}">
        <p14:creationId xmlns:p14="http://schemas.microsoft.com/office/powerpoint/2010/main" val="4740583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7AE3CC-1582-DC4A-AC92-FC7C0868DDD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 name="Text Placeholder 4">
            <a:extLst>
              <a:ext uri="{FF2B5EF4-FFF2-40B4-BE49-F238E27FC236}">
                <a16:creationId xmlns:a16="http://schemas.microsoft.com/office/drawing/2014/main" id="{B6F50DC0-2C60-FF48-A645-5484CB495F94}"/>
              </a:ext>
            </a:extLst>
          </p:cNvPr>
          <p:cNvSpPr>
            <a:spLocks noGrp="1"/>
          </p:cNvSpPr>
          <p:nvPr>
            <p:ph type="body" sz="quarter" idx="12"/>
          </p:nvPr>
        </p:nvSpPr>
        <p:spPr>
          <a:xfrm>
            <a:off x="660400" y="1621667"/>
            <a:ext cx="7435850" cy="1058471"/>
          </a:xfrm>
        </p:spPr>
        <p:txBody>
          <a:bodyPr>
            <a:noAutofit/>
          </a:bodyPr>
          <a:lstStyle>
            <a:lvl1pPr>
              <a:defRPr sz="1000" b="0" i="0">
                <a:solidFill>
                  <a:schemeClr val="tx1">
                    <a:lumMod val="65000"/>
                    <a:lumOff val="35000"/>
                  </a:schemeClr>
                </a:solidFill>
                <a:latin typeface="Myriad Pro" panose="020B0503030403020204" pitchFamily="34" charset="0"/>
              </a:defRPr>
            </a:lvl1pPr>
            <a:lvl2pPr>
              <a:defRPr sz="1000" b="0" i="0">
                <a:solidFill>
                  <a:schemeClr val="tx1">
                    <a:lumMod val="65000"/>
                    <a:lumOff val="35000"/>
                  </a:schemeClr>
                </a:solidFill>
                <a:latin typeface="Myriad Pro" panose="020B0503030403020204" pitchFamily="34" charset="0"/>
              </a:defRPr>
            </a:lvl2pPr>
            <a:lvl3pPr>
              <a:defRPr sz="1000" b="0" i="0">
                <a:solidFill>
                  <a:schemeClr val="tx1">
                    <a:lumMod val="65000"/>
                    <a:lumOff val="35000"/>
                  </a:schemeClr>
                </a:solidFill>
                <a:latin typeface="Myriad Pro" panose="020B0503030403020204" pitchFamily="34" charset="0"/>
              </a:defRPr>
            </a:lvl3pPr>
            <a:lvl4pPr>
              <a:defRPr sz="1000" b="0" i="0">
                <a:solidFill>
                  <a:schemeClr val="tx1">
                    <a:lumMod val="65000"/>
                    <a:lumOff val="35000"/>
                  </a:schemeClr>
                </a:solidFill>
                <a:latin typeface="Myriad Pro" panose="020B0503030403020204" pitchFamily="34" charset="0"/>
              </a:defRPr>
            </a:lvl4pPr>
            <a:lvl5pPr>
              <a:defRPr sz="1000" b="0" i="0">
                <a:solidFill>
                  <a:schemeClr val="tx1">
                    <a:lumMod val="65000"/>
                    <a:lumOff val="35000"/>
                  </a:schemeClr>
                </a:solidFill>
                <a:latin typeface="Myriad Pro" panose="020B0503030403020204" pitchFamily="34" charset="0"/>
              </a:defRPr>
            </a:lvl5pPr>
          </a:lstStyle>
          <a:p>
            <a:pPr lvl="0"/>
            <a:r>
              <a:rPr lang="en-GB"/>
              <a:t>Click to edit Master text styles</a:t>
            </a:r>
          </a:p>
        </p:txBody>
      </p:sp>
      <p:sp>
        <p:nvSpPr>
          <p:cNvPr id="10" name="Text Placeholder 9">
            <a:extLst>
              <a:ext uri="{FF2B5EF4-FFF2-40B4-BE49-F238E27FC236}">
                <a16:creationId xmlns:a16="http://schemas.microsoft.com/office/drawing/2014/main" id="{38A60367-2A78-1947-B3BA-854BE3E7D804}"/>
              </a:ext>
            </a:extLst>
          </p:cNvPr>
          <p:cNvSpPr>
            <a:spLocks noGrp="1"/>
          </p:cNvSpPr>
          <p:nvPr>
            <p:ph type="body" sz="quarter" idx="13"/>
          </p:nvPr>
        </p:nvSpPr>
        <p:spPr>
          <a:xfrm>
            <a:off x="660400" y="3004260"/>
            <a:ext cx="7435850" cy="329914"/>
          </a:xfrm>
        </p:spPr>
        <p:txBody>
          <a:bodyPr>
            <a:normAutofit/>
          </a:bodyPr>
          <a:lstStyle>
            <a:lvl1pPr>
              <a:defRPr sz="1400" b="1" i="0">
                <a:solidFill>
                  <a:schemeClr val="tx1"/>
                </a:solidFill>
                <a:latin typeface="Myriad Pro" panose="020B0503030403020204" pitchFamily="34" charset="0"/>
              </a:defRPr>
            </a:lvl1pPr>
          </a:lstStyle>
          <a:p>
            <a:pPr lvl="0"/>
            <a:r>
              <a:rPr lang="en-GB"/>
              <a:t>Click to edit Master text styles</a:t>
            </a:r>
          </a:p>
        </p:txBody>
      </p:sp>
      <p:sp>
        <p:nvSpPr>
          <p:cNvPr id="12" name="Text Placeholder 11">
            <a:extLst>
              <a:ext uri="{FF2B5EF4-FFF2-40B4-BE49-F238E27FC236}">
                <a16:creationId xmlns:a16="http://schemas.microsoft.com/office/drawing/2014/main" id="{BC2F8044-1204-4743-904C-99CBF868E43E}"/>
              </a:ext>
            </a:extLst>
          </p:cNvPr>
          <p:cNvSpPr>
            <a:spLocks noGrp="1"/>
          </p:cNvSpPr>
          <p:nvPr>
            <p:ph type="body" sz="quarter" idx="14"/>
          </p:nvPr>
        </p:nvSpPr>
        <p:spPr>
          <a:xfrm>
            <a:off x="660400" y="3495675"/>
            <a:ext cx="7435850" cy="938213"/>
          </a:xfrm>
        </p:spPr>
        <p:txBody>
          <a:bodyPr>
            <a:normAutofit/>
          </a:bodyPr>
          <a:lstStyle>
            <a:lvl1pPr>
              <a:defRPr sz="1000" b="0" i="0">
                <a:solidFill>
                  <a:schemeClr val="tx1">
                    <a:lumMod val="65000"/>
                    <a:lumOff val="35000"/>
                  </a:schemeClr>
                </a:solidFill>
                <a:latin typeface="Myriad Pro" panose="020B0503030403020204" pitchFamily="34" charset="0"/>
              </a:defRPr>
            </a:lvl1pPr>
          </a:lstStyle>
          <a:p>
            <a:pPr lvl="0"/>
            <a:r>
              <a:rPr lang="en-GB"/>
              <a:t>Click to edit Master text styles</a:t>
            </a:r>
          </a:p>
        </p:txBody>
      </p:sp>
      <p:sp>
        <p:nvSpPr>
          <p:cNvPr id="8" name="Text Placeholder 27">
            <a:extLst>
              <a:ext uri="{FF2B5EF4-FFF2-40B4-BE49-F238E27FC236}">
                <a16:creationId xmlns:a16="http://schemas.microsoft.com/office/drawing/2014/main" id="{ED537B2C-BB98-2242-8AC9-74C529CE84B6}"/>
              </a:ext>
            </a:extLst>
          </p:cNvPr>
          <p:cNvSpPr>
            <a:spLocks noGrp="1"/>
          </p:cNvSpPr>
          <p:nvPr>
            <p:ph type="body" sz="quarter" idx="20"/>
          </p:nvPr>
        </p:nvSpPr>
        <p:spPr>
          <a:xfrm>
            <a:off x="3615559" y="544512"/>
            <a:ext cx="5244662" cy="569913"/>
          </a:xfrm>
        </p:spPr>
        <p:txBody>
          <a:bodyPr anchor="ctr" anchorCtr="0">
            <a:noAutofit/>
          </a:bodyPr>
          <a:lstStyle>
            <a:lvl1pPr algn="r">
              <a:defRPr sz="2500" b="1" i="0">
                <a:solidFill>
                  <a:schemeClr val="bg1"/>
                </a:solidFill>
                <a:latin typeface="Myriad Pro Semibold" panose="020B0503030403020204" pitchFamily="34" charset="0"/>
              </a:defRPr>
            </a:lvl1pPr>
          </a:lstStyle>
          <a:p>
            <a:pPr lvl="0"/>
            <a:endParaRPr lang="en-GB"/>
          </a:p>
        </p:txBody>
      </p:sp>
    </p:spTree>
    <p:extLst>
      <p:ext uri="{BB962C8B-B14F-4D97-AF65-F5344CB8AC3E}">
        <p14:creationId xmlns:p14="http://schemas.microsoft.com/office/powerpoint/2010/main" val="40883555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67470D-9A40-6D40-A9C2-C8D270B515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Text Placeholder 2">
            <a:extLst>
              <a:ext uri="{FF2B5EF4-FFF2-40B4-BE49-F238E27FC236}">
                <a16:creationId xmlns:a16="http://schemas.microsoft.com/office/drawing/2014/main" id="{737E042E-38CB-5042-A663-54FF4C729B20}"/>
              </a:ext>
            </a:extLst>
          </p:cNvPr>
          <p:cNvSpPr>
            <a:spLocks noGrp="1"/>
          </p:cNvSpPr>
          <p:nvPr>
            <p:ph idx="1"/>
          </p:nvPr>
        </p:nvSpPr>
        <p:spPr>
          <a:xfrm>
            <a:off x="564847" y="1540475"/>
            <a:ext cx="4280963" cy="3108798"/>
          </a:xfrm>
          <a:prstGeom prst="rect">
            <a:avLst/>
          </a:prstGeom>
        </p:spPr>
        <p:txBody>
          <a:bodyPr vert="horz" lIns="91440" tIns="45720" rIns="91440" bIns="45720" rtlCol="0">
            <a:normAutofit/>
          </a:bodyPr>
          <a:lstStyle>
            <a:lvl1pPr>
              <a:defRPr sz="1000">
                <a:solidFill>
                  <a:schemeClr val="tx1">
                    <a:lumMod val="65000"/>
                    <a:lumOff val="35000"/>
                  </a:schemeClr>
                </a:solidFill>
              </a:defRPr>
            </a:lvl1pPr>
          </a:lstStyle>
          <a:p>
            <a:pPr lvl="0"/>
            <a:r>
              <a:rPr lang="en-GB"/>
              <a:t>Click to edit Master text styles</a:t>
            </a:r>
          </a:p>
        </p:txBody>
      </p:sp>
      <p:sp>
        <p:nvSpPr>
          <p:cNvPr id="8" name="Title 2">
            <a:extLst>
              <a:ext uri="{FF2B5EF4-FFF2-40B4-BE49-F238E27FC236}">
                <a16:creationId xmlns:a16="http://schemas.microsoft.com/office/drawing/2014/main" id="{E8E1FEE3-1F1B-2E45-A91A-9DA713C13ACD}"/>
              </a:ext>
            </a:extLst>
          </p:cNvPr>
          <p:cNvSpPr txBox="1">
            <a:spLocks/>
          </p:cNvSpPr>
          <p:nvPr userDrawn="1"/>
        </p:nvSpPr>
        <p:spPr>
          <a:xfrm>
            <a:off x="4845810" y="2078865"/>
            <a:ext cx="3645211" cy="1310541"/>
          </a:xfrm>
          <a:prstGeom prst="rect">
            <a:avLst/>
          </a:prstGeom>
        </p:spPr>
        <p:txBody>
          <a:bodyPr vert="horz" lIns="91440" tIns="45720" rIns="91440" bIns="45720" rtlCol="0" anchor="t">
            <a:normAutofit fontScale="97500"/>
          </a:bodyPr>
          <a:lstStyle>
            <a:lvl1pPr algn="ctr" defTabSz="457200" rtl="0" eaLnBrk="1" latinLnBrk="0" hangingPunct="1">
              <a:spcBef>
                <a:spcPct val="0"/>
              </a:spcBef>
              <a:buNone/>
              <a:defRPr sz="4400" kern="1200">
                <a:solidFill>
                  <a:schemeClr val="tx1">
                    <a:lumMod val="65000"/>
                    <a:lumOff val="35000"/>
                  </a:schemeClr>
                </a:solidFill>
                <a:latin typeface="+mj-lt"/>
                <a:ea typeface="+mj-ea"/>
                <a:cs typeface="+mj-cs"/>
              </a:defRPr>
            </a:lvl1pPr>
          </a:lstStyle>
          <a:p>
            <a:pPr algn="l"/>
            <a:endParaRPr lang="en-US" sz="1000" b="0" i="0">
              <a:solidFill>
                <a:schemeClr val="tx1">
                  <a:lumMod val="65000"/>
                  <a:lumOff val="35000"/>
                </a:schemeClr>
              </a:solidFill>
              <a:latin typeface="Myriad Pro" panose="020B0503030403020204" pitchFamily="34" charset="0"/>
              <a:cs typeface="Myriad Pro"/>
            </a:endParaRPr>
          </a:p>
        </p:txBody>
      </p:sp>
      <p:sp>
        <p:nvSpPr>
          <p:cNvPr id="4" name="Text Placeholder 3">
            <a:extLst>
              <a:ext uri="{FF2B5EF4-FFF2-40B4-BE49-F238E27FC236}">
                <a16:creationId xmlns:a16="http://schemas.microsoft.com/office/drawing/2014/main" id="{3EB37BC2-A8A3-334D-9258-4103BF2AE038}"/>
              </a:ext>
            </a:extLst>
          </p:cNvPr>
          <p:cNvSpPr>
            <a:spLocks noGrp="1"/>
          </p:cNvSpPr>
          <p:nvPr>
            <p:ph type="body" sz="quarter" idx="10"/>
          </p:nvPr>
        </p:nvSpPr>
        <p:spPr>
          <a:xfrm>
            <a:off x="5391806" y="1999499"/>
            <a:ext cx="3117197" cy="2190750"/>
          </a:xfrm>
        </p:spPr>
        <p:txBody>
          <a:bodyPr>
            <a:normAutofit/>
          </a:bodyPr>
          <a:lstStyle>
            <a:lvl1pPr>
              <a:defRPr sz="1000" b="0" i="0">
                <a:solidFill>
                  <a:schemeClr val="tx1">
                    <a:lumMod val="65000"/>
                    <a:lumOff val="35000"/>
                  </a:schemeClr>
                </a:solidFill>
                <a:latin typeface="Myriad Pro" panose="020B0503030403020204" pitchFamily="34" charset="0"/>
              </a:defRPr>
            </a:lvl1pPr>
          </a:lstStyle>
          <a:p>
            <a:pPr lvl="0"/>
            <a:r>
              <a:rPr lang="en-GB"/>
              <a:t>Click to edit Master text styles</a:t>
            </a:r>
          </a:p>
        </p:txBody>
      </p:sp>
      <p:sp>
        <p:nvSpPr>
          <p:cNvPr id="7" name="Text Placeholder 27">
            <a:extLst>
              <a:ext uri="{FF2B5EF4-FFF2-40B4-BE49-F238E27FC236}">
                <a16:creationId xmlns:a16="http://schemas.microsoft.com/office/drawing/2014/main" id="{745D1109-5B6B-DB4E-92C2-2F25BA12CCFB}"/>
              </a:ext>
            </a:extLst>
          </p:cNvPr>
          <p:cNvSpPr>
            <a:spLocks noGrp="1"/>
          </p:cNvSpPr>
          <p:nvPr>
            <p:ph type="body" sz="quarter" idx="20"/>
          </p:nvPr>
        </p:nvSpPr>
        <p:spPr>
          <a:xfrm>
            <a:off x="3615559" y="544512"/>
            <a:ext cx="5244662" cy="569913"/>
          </a:xfrm>
        </p:spPr>
        <p:txBody>
          <a:bodyPr anchor="ctr" anchorCtr="0">
            <a:noAutofit/>
          </a:bodyPr>
          <a:lstStyle>
            <a:lvl1pPr algn="r">
              <a:defRPr sz="2500" b="1" i="0">
                <a:solidFill>
                  <a:schemeClr val="bg1"/>
                </a:solidFill>
                <a:latin typeface="Myriad Pro Semibold" panose="020B0503030403020204" pitchFamily="34" charset="0"/>
              </a:defRPr>
            </a:lvl1pPr>
          </a:lstStyle>
          <a:p>
            <a:pPr lvl="0"/>
            <a:endParaRPr lang="en-GB"/>
          </a:p>
        </p:txBody>
      </p:sp>
    </p:spTree>
    <p:extLst>
      <p:ext uri="{BB962C8B-B14F-4D97-AF65-F5344CB8AC3E}">
        <p14:creationId xmlns:p14="http://schemas.microsoft.com/office/powerpoint/2010/main" val="25487529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Section Header">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DA2CB383-C779-324D-AA56-DBC817DD5166}"/>
              </a:ext>
            </a:extLst>
          </p:cNvPr>
          <p:cNvSpPr txBox="1">
            <a:spLocks/>
          </p:cNvSpPr>
          <p:nvPr userDrawn="1"/>
        </p:nvSpPr>
        <p:spPr>
          <a:xfrm>
            <a:off x="564847" y="2039407"/>
            <a:ext cx="3662438" cy="293307"/>
          </a:xfrm>
          <a:prstGeom prst="rect">
            <a:avLst/>
          </a:prstGeom>
        </p:spPr>
        <p:txBody>
          <a:bodyPr vert="horz" lIns="91440" tIns="45720" rIns="91440" bIns="45720" rtlCol="0" anchor="ctr">
            <a:normAutofit fontScale="97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endParaRPr lang="en-US" sz="1400" b="1">
              <a:latin typeface="Myriad Pro"/>
              <a:cs typeface="Myriad Pro"/>
            </a:endParaRPr>
          </a:p>
        </p:txBody>
      </p:sp>
      <p:sp>
        <p:nvSpPr>
          <p:cNvPr id="9" name="Text Placeholder 8">
            <a:extLst>
              <a:ext uri="{FF2B5EF4-FFF2-40B4-BE49-F238E27FC236}">
                <a16:creationId xmlns:a16="http://schemas.microsoft.com/office/drawing/2014/main" id="{39EBCA30-2885-7344-9198-10157CB98649}"/>
              </a:ext>
            </a:extLst>
          </p:cNvPr>
          <p:cNvSpPr>
            <a:spLocks noGrp="1"/>
          </p:cNvSpPr>
          <p:nvPr>
            <p:ph type="body" sz="quarter" idx="16"/>
          </p:nvPr>
        </p:nvSpPr>
        <p:spPr>
          <a:xfrm>
            <a:off x="4652962" y="1873250"/>
            <a:ext cx="3819525" cy="368300"/>
          </a:xfrm>
        </p:spPr>
        <p:txBody>
          <a:bodyPr>
            <a:normAutofit/>
          </a:bodyPr>
          <a:lstStyle>
            <a:lvl1pPr>
              <a:defRPr sz="1400" b="1" i="0">
                <a:solidFill>
                  <a:schemeClr val="tx1"/>
                </a:solidFill>
                <a:latin typeface="Myriad Pro" panose="020B0503030403020204" pitchFamily="34" charset="0"/>
              </a:defRPr>
            </a:lvl1pPr>
            <a:lvl2pPr>
              <a:defRPr b="0" i="0">
                <a:latin typeface="Myriad Pro" panose="020B0503030403020204" pitchFamily="34" charset="0"/>
              </a:defRPr>
            </a:lvl2pPr>
            <a:lvl3pPr>
              <a:defRPr b="0" i="0">
                <a:latin typeface="Myriad Pro" panose="020B0503030403020204" pitchFamily="34" charset="0"/>
              </a:defRPr>
            </a:lvl3pPr>
            <a:lvl4pPr>
              <a:defRPr b="0" i="0">
                <a:latin typeface="Myriad Pro" panose="020B0503030403020204" pitchFamily="34" charset="0"/>
              </a:defRPr>
            </a:lvl4pPr>
            <a:lvl5pPr>
              <a:defRPr b="0" i="0">
                <a:latin typeface="Myriad Pro" panose="020B0503030403020204" pitchFamily="34" charset="0"/>
              </a:defRPr>
            </a:lvl5pPr>
          </a:lstStyle>
          <a:p>
            <a:pPr lvl="0"/>
            <a:r>
              <a:rPr lang="en-GB"/>
              <a:t>Click to edit Master text styles</a:t>
            </a:r>
          </a:p>
        </p:txBody>
      </p:sp>
      <p:sp>
        <p:nvSpPr>
          <p:cNvPr id="22" name="Text Placeholder 21">
            <a:extLst>
              <a:ext uri="{FF2B5EF4-FFF2-40B4-BE49-F238E27FC236}">
                <a16:creationId xmlns:a16="http://schemas.microsoft.com/office/drawing/2014/main" id="{E6ED2D08-6C64-C549-9A9B-19DD7E4802D0}"/>
              </a:ext>
            </a:extLst>
          </p:cNvPr>
          <p:cNvSpPr>
            <a:spLocks noGrp="1"/>
          </p:cNvSpPr>
          <p:nvPr>
            <p:ph type="body" sz="quarter" idx="17"/>
          </p:nvPr>
        </p:nvSpPr>
        <p:spPr>
          <a:xfrm>
            <a:off x="4652962" y="2499090"/>
            <a:ext cx="3819525" cy="2099898"/>
          </a:xfrm>
        </p:spPr>
        <p:txBody>
          <a:bodyPr>
            <a:normAutofit/>
          </a:bodyPr>
          <a:lstStyle>
            <a:lvl1pPr>
              <a:defRPr sz="1000" b="0" i="0">
                <a:solidFill>
                  <a:schemeClr val="tx1">
                    <a:lumMod val="65000"/>
                    <a:lumOff val="35000"/>
                  </a:schemeClr>
                </a:solidFill>
                <a:latin typeface="Myriad Pro" panose="020B0503030403020204" pitchFamily="34" charset="0"/>
              </a:defRPr>
            </a:lvl1pPr>
          </a:lstStyle>
          <a:p>
            <a:pPr lvl="0"/>
            <a:r>
              <a:rPr lang="en-GB"/>
              <a:t>Click to edit Master text styles</a:t>
            </a:r>
          </a:p>
        </p:txBody>
      </p:sp>
      <p:sp>
        <p:nvSpPr>
          <p:cNvPr id="24" name="Text Placeholder 23">
            <a:extLst>
              <a:ext uri="{FF2B5EF4-FFF2-40B4-BE49-F238E27FC236}">
                <a16:creationId xmlns:a16="http://schemas.microsoft.com/office/drawing/2014/main" id="{1C314DD5-2970-8D44-A941-8652A587D549}"/>
              </a:ext>
            </a:extLst>
          </p:cNvPr>
          <p:cNvSpPr>
            <a:spLocks noGrp="1"/>
          </p:cNvSpPr>
          <p:nvPr>
            <p:ph type="body" sz="quarter" idx="18"/>
          </p:nvPr>
        </p:nvSpPr>
        <p:spPr>
          <a:xfrm>
            <a:off x="564922" y="1885950"/>
            <a:ext cx="3662363" cy="342900"/>
          </a:xfrm>
        </p:spPr>
        <p:txBody>
          <a:bodyPr>
            <a:normAutofit/>
          </a:bodyPr>
          <a:lstStyle>
            <a:lvl1pPr>
              <a:defRPr sz="1400" b="1" i="0">
                <a:solidFill>
                  <a:schemeClr val="tx1"/>
                </a:solidFill>
                <a:latin typeface="Myriad Pro" panose="020B0503030403020204" pitchFamily="34" charset="0"/>
              </a:defRPr>
            </a:lvl1pPr>
          </a:lstStyle>
          <a:p>
            <a:pPr lvl="0"/>
            <a:r>
              <a:rPr lang="en-GB"/>
              <a:t>Click to edit Master text styles</a:t>
            </a:r>
          </a:p>
        </p:txBody>
      </p:sp>
      <p:sp>
        <p:nvSpPr>
          <p:cNvPr id="26" name="Text Placeholder 25">
            <a:extLst>
              <a:ext uri="{FF2B5EF4-FFF2-40B4-BE49-F238E27FC236}">
                <a16:creationId xmlns:a16="http://schemas.microsoft.com/office/drawing/2014/main" id="{262BFF24-61A9-2C49-AFE4-61F0F762AC3F}"/>
              </a:ext>
            </a:extLst>
          </p:cNvPr>
          <p:cNvSpPr>
            <a:spLocks noGrp="1"/>
          </p:cNvSpPr>
          <p:nvPr>
            <p:ph type="body" sz="quarter" idx="19"/>
          </p:nvPr>
        </p:nvSpPr>
        <p:spPr>
          <a:xfrm>
            <a:off x="564922" y="2499090"/>
            <a:ext cx="3662363" cy="2099898"/>
          </a:xfrm>
        </p:spPr>
        <p:txBody>
          <a:bodyPr>
            <a:normAutofit/>
          </a:bodyPr>
          <a:lstStyle>
            <a:lvl1pPr>
              <a:defRPr sz="1000" b="0" i="0">
                <a:solidFill>
                  <a:schemeClr val="tx1">
                    <a:lumMod val="65000"/>
                    <a:lumOff val="35000"/>
                  </a:schemeClr>
                </a:solidFill>
                <a:latin typeface="Myriad Pro" panose="020B0503030403020204" pitchFamily="34" charset="0"/>
              </a:defRPr>
            </a:lvl1pPr>
          </a:lstStyle>
          <a:p>
            <a:pPr lvl="0"/>
            <a:r>
              <a:rPr lang="en-GB"/>
              <a:t>Click to edit Master text styles</a:t>
            </a:r>
          </a:p>
        </p:txBody>
      </p:sp>
      <p:pic>
        <p:nvPicPr>
          <p:cNvPr id="10" name="Picture 9">
            <a:extLst>
              <a:ext uri="{FF2B5EF4-FFF2-40B4-BE49-F238E27FC236}">
                <a16:creationId xmlns:a16="http://schemas.microsoft.com/office/drawing/2014/main" id="{109F02B9-75D9-7649-A017-3913AF383C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8" name="Text Placeholder 27">
            <a:extLst>
              <a:ext uri="{FF2B5EF4-FFF2-40B4-BE49-F238E27FC236}">
                <a16:creationId xmlns:a16="http://schemas.microsoft.com/office/drawing/2014/main" id="{0193C292-7264-6946-9F1D-8221BE540D26}"/>
              </a:ext>
            </a:extLst>
          </p:cNvPr>
          <p:cNvSpPr>
            <a:spLocks noGrp="1"/>
          </p:cNvSpPr>
          <p:nvPr>
            <p:ph type="body" sz="quarter" idx="20"/>
          </p:nvPr>
        </p:nvSpPr>
        <p:spPr>
          <a:xfrm>
            <a:off x="3615559" y="544512"/>
            <a:ext cx="5244662" cy="569913"/>
          </a:xfrm>
        </p:spPr>
        <p:txBody>
          <a:bodyPr anchor="ctr" anchorCtr="0">
            <a:noAutofit/>
          </a:bodyPr>
          <a:lstStyle>
            <a:lvl1pPr algn="r">
              <a:defRPr sz="2500" b="1" i="0">
                <a:solidFill>
                  <a:schemeClr val="bg1"/>
                </a:solidFill>
                <a:latin typeface="Myriad Pro Semibold" panose="020B0503030403020204" pitchFamily="34" charset="0"/>
              </a:defRPr>
            </a:lvl1pPr>
          </a:lstStyle>
          <a:p>
            <a:pPr lvl="0"/>
            <a:endParaRPr lang="en-GB"/>
          </a:p>
        </p:txBody>
      </p:sp>
    </p:spTree>
    <p:extLst>
      <p:ext uri="{BB962C8B-B14F-4D97-AF65-F5344CB8AC3E}">
        <p14:creationId xmlns:p14="http://schemas.microsoft.com/office/powerpoint/2010/main" val="42941424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GB"/>
              <a:t>Rail </a:t>
            </a:r>
            <a:r>
              <a:rPr lang="en-GB" err="1"/>
              <a:t>Baltica</a:t>
            </a:r>
            <a:r>
              <a:rPr lang="en-GB"/>
              <a:t> presentation</a:t>
            </a:r>
            <a:endParaRPr lang="en-US"/>
          </a:p>
        </p:txBody>
      </p:sp>
      <p:sp>
        <p:nvSpPr>
          <p:cNvPr id="7" name="Text Placeholder 6">
            <a:extLst>
              <a:ext uri="{FF2B5EF4-FFF2-40B4-BE49-F238E27FC236}">
                <a16:creationId xmlns:a16="http://schemas.microsoft.com/office/drawing/2014/main" id="{98835DA1-5AC5-634A-8321-3CAA768C58CA}"/>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lang="en-GB"/>
              <a:t>Headlines – Myriad Pro Bold – 40 pts</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lang="en-GB"/>
              <a:t>Second level – Myriad Pro </a:t>
            </a:r>
            <a:r>
              <a:rPr lang="en-GB" err="1"/>
              <a:t>Semibold</a:t>
            </a:r>
            <a:r>
              <a:rPr lang="en-GB"/>
              <a:t> – 25 pts</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lang="en-GB"/>
              <a:t>Third level – Myriad Pro Regular – 20 pts</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lang="en-GB"/>
              <a:t>Fourth level – Myriad Pro Regular – 14 pts</a:t>
            </a:r>
          </a:p>
          <a:p>
            <a:pPr marL="742950" marR="0" lvl="1" indent="-285750" algn="l" defTabSz="457200" rtl="0" eaLnBrk="1" fontAlgn="auto" latinLnBrk="0" hangingPunct="1">
              <a:lnSpc>
                <a:spcPct val="100000"/>
              </a:lnSpc>
              <a:spcBef>
                <a:spcPct val="20000"/>
              </a:spcBef>
              <a:spcAft>
                <a:spcPts val="0"/>
              </a:spcAft>
              <a:buClrTx/>
              <a:buSzTx/>
              <a:buFont typeface="Arial"/>
              <a:buChar char="–"/>
              <a:tabLst/>
              <a:defRPr/>
            </a:pPr>
            <a:r>
              <a:rPr lang="en-GB"/>
              <a:t>Fifth level – Myriad Pro Regular – 10 pts</a:t>
            </a:r>
            <a:endParaRPr lang="en-US"/>
          </a:p>
        </p:txBody>
      </p:sp>
    </p:spTree>
    <p:extLst>
      <p:ext uri="{BB962C8B-B14F-4D97-AF65-F5344CB8AC3E}">
        <p14:creationId xmlns:p14="http://schemas.microsoft.com/office/powerpoint/2010/main" val="2973754318"/>
      </p:ext>
    </p:extLst>
  </p:cSld>
  <p:clrMap bg1="lt1" tx1="dk1" bg2="lt2" tx2="dk2" accent1="accent1" accent2="accent2" accent3="accent3" accent4="accent4" accent5="accent5" accent6="accent6" hlink="hlink" folHlink="folHlink"/>
  <p:sldLayoutIdLst>
    <p:sldLayoutId id="2147483649" r:id="rId1"/>
    <p:sldLayoutId id="2147483676" r:id="rId2"/>
    <p:sldLayoutId id="2147483650" r:id="rId3"/>
    <p:sldLayoutId id="2147483651" r:id="rId4"/>
    <p:sldLayoutId id="2147483677" r:id="rId5"/>
    <p:sldLayoutId id="2147483656" r:id="rId6"/>
    <p:sldLayoutId id="2147483657" r:id="rId7"/>
    <p:sldLayoutId id="2147483658" r:id="rId8"/>
    <p:sldLayoutId id="2147483683" r:id="rId9"/>
    <p:sldLayoutId id="2147483684" r:id="rId10"/>
    <p:sldLayoutId id="2147483682" r:id="rId11"/>
    <p:sldLayoutId id="2147483685" r:id="rId12"/>
    <p:sldLayoutId id="2147483686" r:id="rId13"/>
    <p:sldLayoutId id="2147483687" r:id="rId14"/>
    <p:sldLayoutId id="2147483669" r:id="rId15"/>
    <p:sldLayoutId id="2147483678" r:id="rId16"/>
    <p:sldLayoutId id="2147483681" r:id="rId17"/>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4000" kern="1200">
          <a:solidFill>
            <a:schemeClr val="tx1"/>
          </a:solidFill>
          <a:latin typeface="+mn-lt"/>
          <a:ea typeface="+mn-ea"/>
          <a:cs typeface="+mn-cs"/>
        </a:defRPr>
      </a:lvl1pPr>
      <a:lvl2pPr marL="457200" marR="0" indent="0" algn="l" defTabSz="457200" rtl="0" eaLnBrk="1" fontAlgn="auto" latinLnBrk="0" hangingPunct="1">
        <a:lnSpc>
          <a:spcPct val="100000"/>
        </a:lnSpc>
        <a:spcBef>
          <a:spcPct val="20000"/>
        </a:spcBef>
        <a:spcAft>
          <a:spcPts val="0"/>
        </a:spcAft>
        <a:buClrTx/>
        <a:buSzTx/>
        <a:buFont typeface="Arial"/>
        <a:buNone/>
        <a:tabLst/>
        <a:defRPr sz="25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34.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0.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0.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0.xml"/><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0.xml"/><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12.png"/></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openxmlformats.org/officeDocument/2006/relationships/image" Target="../media/image54.png"/><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57.png"/><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0.xml"/><Relationship Id="rId4" Type="http://schemas.openxmlformats.org/officeDocument/2006/relationships/image" Target="../media/image79.png"/></Relationships>
</file>

<file path=ppt/slides/_rels/slide5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0.xml"/><Relationship Id="rId4" Type="http://schemas.openxmlformats.org/officeDocument/2006/relationships/image" Target="../media/image82.png"/></Relationships>
</file>

<file path=ppt/slides/_rels/slide5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0.xml"/><Relationship Id="rId4" Type="http://schemas.openxmlformats.org/officeDocument/2006/relationships/image" Target="../media/image87.png"/></Relationships>
</file>

<file path=ppt/slides/_rels/slide6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0.xml"/><Relationship Id="rId4" Type="http://schemas.openxmlformats.org/officeDocument/2006/relationships/image" Target="../media/image90.png"/></Relationships>
</file>

<file path=ppt/slides/_rels/slide6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0.xml"/><Relationship Id="rId4" Type="http://schemas.openxmlformats.org/officeDocument/2006/relationships/image" Target="../media/image95.png"/></Relationships>
</file>

<file path=ppt/slides/_rels/slide6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88.png"/><Relationship Id="rId1" Type="http://schemas.openxmlformats.org/officeDocument/2006/relationships/slideLayout" Target="../slideLayouts/slideLayout10.xml"/><Relationship Id="rId4" Type="http://schemas.openxmlformats.org/officeDocument/2006/relationships/image" Target="../media/image97.png"/></Relationships>
</file>

<file path=ppt/slides/_rels/slide6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0.xml"/><Relationship Id="rId5" Type="http://schemas.openxmlformats.org/officeDocument/2006/relationships/image" Target="../media/image103.png"/><Relationship Id="rId4" Type="http://schemas.openxmlformats.org/officeDocument/2006/relationships/image" Target="../media/image102.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0.xml"/><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10.xml"/><Relationship Id="rId4" Type="http://schemas.openxmlformats.org/officeDocument/2006/relationships/image" Target="../media/image106.png"/></Relationships>
</file>

<file path=ppt/slides/_rels/slide7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10.xml"/><Relationship Id="rId5" Type="http://schemas.openxmlformats.org/officeDocument/2006/relationships/image" Target="../media/image112.png"/><Relationship Id="rId4" Type="http://schemas.openxmlformats.org/officeDocument/2006/relationships/image" Target="../media/image111.png"/></Relationships>
</file>

<file path=ppt/slides/_rels/slide7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0.xml"/><Relationship Id="rId4" Type="http://schemas.openxmlformats.org/officeDocument/2006/relationships/image" Target="../media/image106.png"/></Relationships>
</file>

<file path=ppt/slides/_rels/slide75.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image" Target="../media/image16.png"/><Relationship Id="rId4" Type="http://schemas.openxmlformats.org/officeDocument/2006/relationships/image" Target="../media/image14.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99CD5A-DABB-49E3-81BE-2FC5B1FCB291}"/>
              </a:ext>
            </a:extLst>
          </p:cNvPr>
          <p:cNvSpPr>
            <a:spLocks noGrp="1"/>
          </p:cNvSpPr>
          <p:nvPr>
            <p:ph type="title"/>
          </p:nvPr>
        </p:nvSpPr>
        <p:spPr>
          <a:xfrm>
            <a:off x="620485" y="1115455"/>
            <a:ext cx="3218650" cy="3472868"/>
          </a:xfrm>
        </p:spPr>
        <p:txBody>
          <a:bodyPr/>
          <a:lstStyle/>
          <a:p>
            <a:br>
              <a:rPr lang="en-US" sz="2000" dirty="0"/>
            </a:br>
            <a:r>
              <a:rPr lang="en-US" sz="2000" b="0" dirty="0"/>
              <a:t>Rail Baltica section</a:t>
            </a:r>
            <a:r>
              <a:rPr lang="pl-PL" sz="2000" b="0" dirty="0"/>
              <a:t> </a:t>
            </a:r>
            <a:r>
              <a:rPr lang="en-US" sz="2000" b="0" dirty="0" err="1"/>
              <a:t>Berčiūnai-Joniškėlis</a:t>
            </a:r>
            <a:r>
              <a:rPr lang="en-US" sz="2000" b="0" dirty="0"/>
              <a:t> (DPS2) </a:t>
            </a:r>
            <a:br>
              <a:rPr lang="pl-PL" sz="2000" b="0" dirty="0"/>
            </a:br>
            <a:r>
              <a:rPr lang="en-US" sz="2000" b="0" dirty="0" err="1">
                <a:solidFill>
                  <a:srgbClr val="FFFFFF"/>
                </a:solidFill>
              </a:rPr>
              <a:t>Joniškėlis</a:t>
            </a:r>
            <a:r>
              <a:rPr lang="pl-PL" sz="2000" b="0" dirty="0">
                <a:solidFill>
                  <a:srgbClr val="FFFFFF"/>
                </a:solidFill>
              </a:rPr>
              <a:t> – </a:t>
            </a:r>
            <a:r>
              <a:rPr lang="pl-PL" sz="2000" b="0" dirty="0" err="1">
                <a:solidFill>
                  <a:srgbClr val="FFFFFF"/>
                </a:solidFill>
              </a:rPr>
              <a:t>Vaškai</a:t>
            </a:r>
            <a:r>
              <a:rPr lang="pl-PL" sz="2000" b="0" dirty="0">
                <a:solidFill>
                  <a:srgbClr val="FFFFFF"/>
                </a:solidFill>
              </a:rPr>
              <a:t> (DPS3),</a:t>
            </a:r>
            <a:br>
              <a:rPr lang="en-US" sz="2000" b="0" dirty="0">
                <a:solidFill>
                  <a:srgbClr val="FFFFFF"/>
                </a:solidFill>
              </a:rPr>
            </a:br>
            <a:r>
              <a:rPr lang="en-US" sz="2000" b="0" dirty="0">
                <a:solidFill>
                  <a:srgbClr val="FFFFFF"/>
                </a:solidFill>
              </a:rPr>
              <a:t>P</a:t>
            </a:r>
            <a:r>
              <a:rPr lang="pl-PL" sz="2000" b="0" dirty="0" err="1">
                <a:solidFill>
                  <a:srgbClr val="FFFFFF"/>
                </a:solidFill>
              </a:rPr>
              <a:t>asvalys</a:t>
            </a:r>
            <a:r>
              <a:rPr lang="en-US" sz="2000" b="0" dirty="0">
                <a:solidFill>
                  <a:srgbClr val="FFFFFF"/>
                </a:solidFill>
              </a:rPr>
              <a:t> district municipality </a:t>
            </a:r>
            <a:br>
              <a:rPr lang="en-US" sz="2000" b="0" dirty="0"/>
            </a:br>
            <a:r>
              <a:rPr lang="en-US" sz="2000" dirty="0"/>
              <a:t>PUBLIC HEARING</a:t>
            </a:r>
            <a:endParaRPr lang="lv-LV" sz="2000" dirty="0">
              <a:solidFill>
                <a:srgbClr val="FF0000"/>
              </a:solidFill>
            </a:endParaRPr>
          </a:p>
        </p:txBody>
      </p:sp>
      <p:sp>
        <p:nvSpPr>
          <p:cNvPr id="6" name="Text Placeholder 5">
            <a:extLst>
              <a:ext uri="{FF2B5EF4-FFF2-40B4-BE49-F238E27FC236}">
                <a16:creationId xmlns:a16="http://schemas.microsoft.com/office/drawing/2014/main" id="{68E7C09C-972D-4892-A301-5AB676B65C08}"/>
              </a:ext>
            </a:extLst>
          </p:cNvPr>
          <p:cNvSpPr>
            <a:spLocks noGrp="1"/>
          </p:cNvSpPr>
          <p:nvPr>
            <p:ph type="body" sz="quarter" idx="13"/>
          </p:nvPr>
        </p:nvSpPr>
        <p:spPr>
          <a:xfrm>
            <a:off x="4753429" y="4783353"/>
            <a:ext cx="3334209" cy="314110"/>
          </a:xfrm>
        </p:spPr>
        <p:txBody>
          <a:bodyPr/>
          <a:lstStyle/>
          <a:p>
            <a:r>
              <a:rPr lang="pl-PL" altLang="lt-LT">
                <a:solidFill>
                  <a:prstClr val="black"/>
                </a:solidFill>
                <a:cs typeface="Times New Roman" panose="02020603050405020304" pitchFamily="18" charset="0"/>
              </a:rPr>
              <a:t>Jakub </a:t>
            </a:r>
            <a:r>
              <a:rPr lang="pl-PL" altLang="lt-LT" err="1">
                <a:solidFill>
                  <a:prstClr val="black"/>
                </a:solidFill>
                <a:cs typeface="Times New Roman" panose="02020603050405020304" pitchFamily="18" charset="0"/>
              </a:rPr>
              <a:t>Sokoliński</a:t>
            </a:r>
            <a:r>
              <a:rPr lang="en-US" altLang="lt-LT">
                <a:solidFill>
                  <a:prstClr val="black"/>
                </a:solidFill>
                <a:cs typeface="Times New Roman" panose="02020603050405020304" pitchFamily="18" charset="0"/>
              </a:rPr>
              <a:t>, Consultant Representative from IDOM Consulting, Engineering and Architecture</a:t>
            </a:r>
            <a:endParaRPr lang="en-US" i="1"/>
          </a:p>
          <a:p>
            <a:endParaRPr lang="lv-LV"/>
          </a:p>
        </p:txBody>
      </p:sp>
      <p:sp>
        <p:nvSpPr>
          <p:cNvPr id="7" name="Text Placeholder 6">
            <a:extLst>
              <a:ext uri="{FF2B5EF4-FFF2-40B4-BE49-F238E27FC236}">
                <a16:creationId xmlns:a16="http://schemas.microsoft.com/office/drawing/2014/main" id="{B2B4C76A-0E55-473D-B6E5-36A28FCABBBA}"/>
              </a:ext>
            </a:extLst>
          </p:cNvPr>
          <p:cNvSpPr>
            <a:spLocks noGrp="1"/>
          </p:cNvSpPr>
          <p:nvPr>
            <p:ph type="body" sz="quarter" idx="14"/>
          </p:nvPr>
        </p:nvSpPr>
        <p:spPr/>
        <p:txBody>
          <a:bodyPr>
            <a:normAutofit fontScale="92500"/>
          </a:bodyPr>
          <a:lstStyle/>
          <a:p>
            <a:r>
              <a:rPr lang="es-ES"/>
              <a:t>2021/0</a:t>
            </a:r>
            <a:r>
              <a:rPr lang="pl-PL"/>
              <a:t>7</a:t>
            </a:r>
            <a:r>
              <a:rPr lang="es-ES"/>
              <a:t>/</a:t>
            </a:r>
            <a:r>
              <a:rPr lang="pl-PL"/>
              <a:t>15</a:t>
            </a:r>
            <a:endParaRPr lang="lv-LV"/>
          </a:p>
        </p:txBody>
      </p:sp>
    </p:spTree>
    <p:extLst>
      <p:ext uri="{BB962C8B-B14F-4D97-AF65-F5344CB8AC3E}">
        <p14:creationId xmlns:p14="http://schemas.microsoft.com/office/powerpoint/2010/main" val="42035954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F5A5FBDD-94A9-47B8-A80E-9E98B61A3DDF}"/>
              </a:ext>
            </a:extLst>
          </p:cNvPr>
          <p:cNvSpPr>
            <a:spLocks noGrp="1"/>
          </p:cNvSpPr>
          <p:nvPr>
            <p:ph type="body" sz="quarter" idx="20"/>
          </p:nvPr>
        </p:nvSpPr>
        <p:spPr/>
        <p:txBody>
          <a:bodyPr/>
          <a:lstStyle/>
          <a:p>
            <a:r>
              <a:rPr lang="es-ES" sz="2000" dirty="0"/>
              <a:t>RAILWAY ALIGNMENT PLAN</a:t>
            </a:r>
          </a:p>
        </p:txBody>
      </p:sp>
      <p:pic>
        <p:nvPicPr>
          <p:cNvPr id="2" name="Obraz 1">
            <a:extLst>
              <a:ext uri="{FF2B5EF4-FFF2-40B4-BE49-F238E27FC236}">
                <a16:creationId xmlns:a16="http://schemas.microsoft.com/office/drawing/2014/main" id="{0D85E78B-119F-4FC5-AA2D-73D17CB25FE2}"/>
              </a:ext>
            </a:extLst>
          </p:cNvPr>
          <p:cNvPicPr>
            <a:picLocks noChangeAspect="1"/>
          </p:cNvPicPr>
          <p:nvPr/>
        </p:nvPicPr>
        <p:blipFill>
          <a:blip r:embed="rId2"/>
          <a:stretch>
            <a:fillRect/>
          </a:stretch>
        </p:blipFill>
        <p:spPr>
          <a:xfrm>
            <a:off x="43200" y="1548000"/>
            <a:ext cx="9064971" cy="3168000"/>
          </a:xfrm>
          <a:prstGeom prst="rect">
            <a:avLst/>
          </a:prstGeom>
        </p:spPr>
      </p:pic>
    </p:spTree>
    <p:extLst>
      <p:ext uri="{BB962C8B-B14F-4D97-AF65-F5344CB8AC3E}">
        <p14:creationId xmlns:p14="http://schemas.microsoft.com/office/powerpoint/2010/main" val="25819492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texto 8">
            <a:extLst>
              <a:ext uri="{FF2B5EF4-FFF2-40B4-BE49-F238E27FC236}">
                <a16:creationId xmlns:a16="http://schemas.microsoft.com/office/drawing/2014/main" id="{4661FB07-0CC6-4CC8-90CB-2F3F1D68B57B}"/>
              </a:ext>
            </a:extLst>
          </p:cNvPr>
          <p:cNvSpPr>
            <a:spLocks noGrp="1"/>
          </p:cNvSpPr>
          <p:nvPr>
            <p:ph type="body" sz="quarter" idx="20"/>
          </p:nvPr>
        </p:nvSpPr>
        <p:spPr/>
        <p:txBody>
          <a:bodyPr/>
          <a:lstStyle/>
          <a:p>
            <a:r>
              <a:rPr lang="es-ES" sz="2000" dirty="0"/>
              <a:t>RAILWAY ALIGNMENT PLAN</a:t>
            </a:r>
            <a:endParaRPr lang="lv-LV" sz="2000" dirty="0"/>
          </a:p>
          <a:p>
            <a:endParaRPr lang="es-ES" sz="2000" dirty="0"/>
          </a:p>
        </p:txBody>
      </p:sp>
      <p:pic>
        <p:nvPicPr>
          <p:cNvPr id="2" name="Obraz 1">
            <a:extLst>
              <a:ext uri="{FF2B5EF4-FFF2-40B4-BE49-F238E27FC236}">
                <a16:creationId xmlns:a16="http://schemas.microsoft.com/office/drawing/2014/main" id="{2BC8D6AE-6940-477D-9126-93EA045FF4E6}"/>
              </a:ext>
            </a:extLst>
          </p:cNvPr>
          <p:cNvPicPr>
            <a:picLocks noChangeAspect="1"/>
          </p:cNvPicPr>
          <p:nvPr/>
        </p:nvPicPr>
        <p:blipFill>
          <a:blip r:embed="rId2"/>
          <a:stretch>
            <a:fillRect/>
          </a:stretch>
        </p:blipFill>
        <p:spPr>
          <a:xfrm>
            <a:off x="43200" y="1548000"/>
            <a:ext cx="7662348" cy="3420000"/>
          </a:xfrm>
          <a:prstGeom prst="rect">
            <a:avLst/>
          </a:prstGeom>
        </p:spPr>
      </p:pic>
    </p:spTree>
    <p:extLst>
      <p:ext uri="{BB962C8B-B14F-4D97-AF65-F5344CB8AC3E}">
        <p14:creationId xmlns:p14="http://schemas.microsoft.com/office/powerpoint/2010/main" val="25221544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texto 8">
            <a:extLst>
              <a:ext uri="{FF2B5EF4-FFF2-40B4-BE49-F238E27FC236}">
                <a16:creationId xmlns:a16="http://schemas.microsoft.com/office/drawing/2014/main" id="{63B892D9-3AB7-450E-A420-6F1E51420955}"/>
              </a:ext>
            </a:extLst>
          </p:cNvPr>
          <p:cNvSpPr>
            <a:spLocks noGrp="1"/>
          </p:cNvSpPr>
          <p:nvPr>
            <p:ph type="body" sz="quarter" idx="20"/>
          </p:nvPr>
        </p:nvSpPr>
        <p:spPr/>
        <p:txBody>
          <a:bodyPr/>
          <a:lstStyle/>
          <a:p>
            <a:r>
              <a:rPr lang="es-ES" sz="2000" dirty="0"/>
              <a:t>RAILWAY ALIGNMENT PLAN</a:t>
            </a:r>
            <a:endParaRPr lang="lv-LV" sz="2000" dirty="0"/>
          </a:p>
          <a:p>
            <a:endParaRPr lang="es-ES" sz="2000" dirty="0"/>
          </a:p>
        </p:txBody>
      </p:sp>
      <p:pic>
        <p:nvPicPr>
          <p:cNvPr id="2" name="Obraz 1">
            <a:extLst>
              <a:ext uri="{FF2B5EF4-FFF2-40B4-BE49-F238E27FC236}">
                <a16:creationId xmlns:a16="http://schemas.microsoft.com/office/drawing/2014/main" id="{1B439C71-DB17-49FB-B893-17BE6080AB9A}"/>
              </a:ext>
            </a:extLst>
          </p:cNvPr>
          <p:cNvPicPr>
            <a:picLocks noChangeAspect="1"/>
          </p:cNvPicPr>
          <p:nvPr/>
        </p:nvPicPr>
        <p:blipFill>
          <a:blip r:embed="rId2"/>
          <a:stretch>
            <a:fillRect/>
          </a:stretch>
        </p:blipFill>
        <p:spPr>
          <a:xfrm>
            <a:off x="43200" y="1548000"/>
            <a:ext cx="8642935" cy="3420000"/>
          </a:xfrm>
          <a:prstGeom prst="rect">
            <a:avLst/>
          </a:prstGeom>
        </p:spPr>
      </p:pic>
    </p:spTree>
    <p:extLst>
      <p:ext uri="{BB962C8B-B14F-4D97-AF65-F5344CB8AC3E}">
        <p14:creationId xmlns:p14="http://schemas.microsoft.com/office/powerpoint/2010/main" val="5475518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texto 8">
            <a:extLst>
              <a:ext uri="{FF2B5EF4-FFF2-40B4-BE49-F238E27FC236}">
                <a16:creationId xmlns:a16="http://schemas.microsoft.com/office/drawing/2014/main" id="{3DE5E596-902E-4F0F-86A8-F9BA2EE02786}"/>
              </a:ext>
            </a:extLst>
          </p:cNvPr>
          <p:cNvSpPr>
            <a:spLocks noGrp="1"/>
          </p:cNvSpPr>
          <p:nvPr>
            <p:ph type="body" sz="quarter" idx="20"/>
          </p:nvPr>
        </p:nvSpPr>
        <p:spPr/>
        <p:txBody>
          <a:bodyPr/>
          <a:lstStyle/>
          <a:p>
            <a:r>
              <a:rPr lang="es-ES" sz="2000" dirty="0"/>
              <a:t>RAILWAY ALIGNMENT PLAN</a:t>
            </a:r>
            <a:endParaRPr lang="lv-LV" sz="2000" dirty="0"/>
          </a:p>
          <a:p>
            <a:endParaRPr lang="es-ES" sz="2000" dirty="0"/>
          </a:p>
        </p:txBody>
      </p:sp>
      <p:pic>
        <p:nvPicPr>
          <p:cNvPr id="2" name="Obraz 1">
            <a:extLst>
              <a:ext uri="{FF2B5EF4-FFF2-40B4-BE49-F238E27FC236}">
                <a16:creationId xmlns:a16="http://schemas.microsoft.com/office/drawing/2014/main" id="{51391A34-2090-464E-9447-000692CBF03D}"/>
              </a:ext>
            </a:extLst>
          </p:cNvPr>
          <p:cNvPicPr>
            <a:picLocks noChangeAspect="1"/>
          </p:cNvPicPr>
          <p:nvPr/>
        </p:nvPicPr>
        <p:blipFill>
          <a:blip r:embed="rId2"/>
          <a:stretch>
            <a:fillRect/>
          </a:stretch>
        </p:blipFill>
        <p:spPr>
          <a:xfrm>
            <a:off x="43200" y="1548000"/>
            <a:ext cx="8690165" cy="3420000"/>
          </a:xfrm>
          <a:prstGeom prst="rect">
            <a:avLst/>
          </a:prstGeom>
        </p:spPr>
      </p:pic>
    </p:spTree>
    <p:extLst>
      <p:ext uri="{BB962C8B-B14F-4D97-AF65-F5344CB8AC3E}">
        <p14:creationId xmlns:p14="http://schemas.microsoft.com/office/powerpoint/2010/main" val="31922729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texto 6">
            <a:extLst>
              <a:ext uri="{FF2B5EF4-FFF2-40B4-BE49-F238E27FC236}">
                <a16:creationId xmlns:a16="http://schemas.microsoft.com/office/drawing/2014/main" id="{E452D759-5757-45ED-A3F4-171DF65FB94A}"/>
              </a:ext>
            </a:extLst>
          </p:cNvPr>
          <p:cNvSpPr>
            <a:spLocks noGrp="1"/>
          </p:cNvSpPr>
          <p:nvPr>
            <p:ph type="body" sz="quarter" idx="20"/>
          </p:nvPr>
        </p:nvSpPr>
        <p:spPr/>
        <p:txBody>
          <a:bodyPr/>
          <a:lstStyle/>
          <a:p>
            <a:r>
              <a:rPr lang="es-ES" sz="2000" dirty="0"/>
              <a:t>RAILWAY ALIGNMENT PLAN</a:t>
            </a:r>
            <a:endParaRPr lang="lv-LV" sz="2000" dirty="0"/>
          </a:p>
          <a:p>
            <a:endParaRPr lang="es-ES" sz="2000" dirty="0"/>
          </a:p>
        </p:txBody>
      </p:sp>
      <p:pic>
        <p:nvPicPr>
          <p:cNvPr id="2" name="Obraz 1">
            <a:extLst>
              <a:ext uri="{FF2B5EF4-FFF2-40B4-BE49-F238E27FC236}">
                <a16:creationId xmlns:a16="http://schemas.microsoft.com/office/drawing/2014/main" id="{6C0CD054-3BEA-4467-8087-EF27173D6CF8}"/>
              </a:ext>
            </a:extLst>
          </p:cNvPr>
          <p:cNvPicPr>
            <a:picLocks noChangeAspect="1"/>
          </p:cNvPicPr>
          <p:nvPr/>
        </p:nvPicPr>
        <p:blipFill>
          <a:blip r:embed="rId2"/>
          <a:stretch>
            <a:fillRect/>
          </a:stretch>
        </p:blipFill>
        <p:spPr>
          <a:xfrm>
            <a:off x="43200" y="1548000"/>
            <a:ext cx="8694441" cy="3420000"/>
          </a:xfrm>
          <a:prstGeom prst="rect">
            <a:avLst/>
          </a:prstGeom>
        </p:spPr>
      </p:pic>
    </p:spTree>
    <p:extLst>
      <p:ext uri="{BB962C8B-B14F-4D97-AF65-F5344CB8AC3E}">
        <p14:creationId xmlns:p14="http://schemas.microsoft.com/office/powerpoint/2010/main" val="7131746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7">
            <a:extLst>
              <a:ext uri="{FF2B5EF4-FFF2-40B4-BE49-F238E27FC236}">
                <a16:creationId xmlns:a16="http://schemas.microsoft.com/office/drawing/2014/main" id="{ED4E5538-7BF9-4B41-A508-271AE31875D4}"/>
              </a:ext>
            </a:extLst>
          </p:cNvPr>
          <p:cNvSpPr>
            <a:spLocks noGrp="1"/>
          </p:cNvSpPr>
          <p:nvPr>
            <p:ph type="body" sz="quarter" idx="20"/>
          </p:nvPr>
        </p:nvSpPr>
        <p:spPr/>
        <p:txBody>
          <a:bodyPr/>
          <a:lstStyle/>
          <a:p>
            <a:r>
              <a:rPr lang="es-ES" sz="2000" dirty="0"/>
              <a:t>RAILWAY ALIGNMENT PLAN</a:t>
            </a:r>
            <a:endParaRPr lang="lv-LV" sz="2000" dirty="0"/>
          </a:p>
          <a:p>
            <a:endParaRPr lang="es-ES" sz="2000" dirty="0"/>
          </a:p>
        </p:txBody>
      </p:sp>
      <p:pic>
        <p:nvPicPr>
          <p:cNvPr id="2" name="Obraz 1">
            <a:extLst>
              <a:ext uri="{FF2B5EF4-FFF2-40B4-BE49-F238E27FC236}">
                <a16:creationId xmlns:a16="http://schemas.microsoft.com/office/drawing/2014/main" id="{BDB8CCAB-0E95-4CFF-AF04-1E3CF90508F6}"/>
              </a:ext>
            </a:extLst>
          </p:cNvPr>
          <p:cNvPicPr>
            <a:picLocks noChangeAspect="1"/>
          </p:cNvPicPr>
          <p:nvPr/>
        </p:nvPicPr>
        <p:blipFill>
          <a:blip r:embed="rId2"/>
          <a:stretch>
            <a:fillRect/>
          </a:stretch>
        </p:blipFill>
        <p:spPr>
          <a:xfrm>
            <a:off x="43200" y="1548000"/>
            <a:ext cx="8690165" cy="3420000"/>
          </a:xfrm>
          <a:prstGeom prst="rect">
            <a:avLst/>
          </a:prstGeom>
        </p:spPr>
      </p:pic>
    </p:spTree>
    <p:extLst>
      <p:ext uri="{BB962C8B-B14F-4D97-AF65-F5344CB8AC3E}">
        <p14:creationId xmlns:p14="http://schemas.microsoft.com/office/powerpoint/2010/main" val="13736082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arcador de texto 10">
            <a:extLst>
              <a:ext uri="{FF2B5EF4-FFF2-40B4-BE49-F238E27FC236}">
                <a16:creationId xmlns:a16="http://schemas.microsoft.com/office/drawing/2014/main" id="{B8522395-BD6B-4011-9344-96AD5091C082}"/>
              </a:ext>
            </a:extLst>
          </p:cNvPr>
          <p:cNvSpPr>
            <a:spLocks noGrp="1"/>
          </p:cNvSpPr>
          <p:nvPr>
            <p:ph type="body" sz="quarter" idx="20"/>
          </p:nvPr>
        </p:nvSpPr>
        <p:spPr/>
        <p:txBody>
          <a:bodyPr/>
          <a:lstStyle/>
          <a:p>
            <a:r>
              <a:rPr lang="es-ES" sz="2000" dirty="0"/>
              <a:t>RAILWAY ALIGNMENT PLAN</a:t>
            </a:r>
          </a:p>
        </p:txBody>
      </p:sp>
      <p:pic>
        <p:nvPicPr>
          <p:cNvPr id="2" name="Obraz 1">
            <a:extLst>
              <a:ext uri="{FF2B5EF4-FFF2-40B4-BE49-F238E27FC236}">
                <a16:creationId xmlns:a16="http://schemas.microsoft.com/office/drawing/2014/main" id="{409885CF-1F21-4ACD-A505-870A14BD24BA}"/>
              </a:ext>
            </a:extLst>
          </p:cNvPr>
          <p:cNvPicPr>
            <a:picLocks noChangeAspect="1"/>
          </p:cNvPicPr>
          <p:nvPr/>
        </p:nvPicPr>
        <p:blipFill>
          <a:blip r:embed="rId2"/>
          <a:stretch>
            <a:fillRect/>
          </a:stretch>
        </p:blipFill>
        <p:spPr>
          <a:xfrm>
            <a:off x="43200" y="1548000"/>
            <a:ext cx="8617287" cy="3420000"/>
          </a:xfrm>
          <a:prstGeom prst="rect">
            <a:avLst/>
          </a:prstGeom>
        </p:spPr>
      </p:pic>
    </p:spTree>
    <p:extLst>
      <p:ext uri="{BB962C8B-B14F-4D97-AF65-F5344CB8AC3E}">
        <p14:creationId xmlns:p14="http://schemas.microsoft.com/office/powerpoint/2010/main" val="38988044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92505043-49D8-4C72-BF57-9C3B8624BB8F}"/>
              </a:ext>
            </a:extLst>
          </p:cNvPr>
          <p:cNvSpPr>
            <a:spLocks noGrp="1"/>
          </p:cNvSpPr>
          <p:nvPr>
            <p:ph type="body" sz="quarter" idx="20"/>
          </p:nvPr>
        </p:nvSpPr>
        <p:spPr>
          <a:xfrm>
            <a:off x="3679059" y="449262"/>
            <a:ext cx="5244662" cy="569913"/>
          </a:xfrm>
        </p:spPr>
        <p:txBody>
          <a:bodyPr/>
          <a:lstStyle/>
          <a:p>
            <a:r>
              <a:rPr lang="es-ES" sz="2000" dirty="0"/>
              <a:t>RAILWAY ALIGNMENT PLAN</a:t>
            </a:r>
          </a:p>
        </p:txBody>
      </p:sp>
      <p:pic>
        <p:nvPicPr>
          <p:cNvPr id="2" name="Obraz 1">
            <a:extLst>
              <a:ext uri="{FF2B5EF4-FFF2-40B4-BE49-F238E27FC236}">
                <a16:creationId xmlns:a16="http://schemas.microsoft.com/office/drawing/2014/main" id="{AFFF2E70-88B9-4D17-95E1-251D4A201F94}"/>
              </a:ext>
            </a:extLst>
          </p:cNvPr>
          <p:cNvPicPr>
            <a:picLocks noChangeAspect="1"/>
          </p:cNvPicPr>
          <p:nvPr/>
        </p:nvPicPr>
        <p:blipFill>
          <a:blip r:embed="rId2"/>
          <a:stretch>
            <a:fillRect/>
          </a:stretch>
        </p:blipFill>
        <p:spPr>
          <a:xfrm>
            <a:off x="43201" y="1282529"/>
            <a:ext cx="6713481" cy="3780000"/>
          </a:xfrm>
          <a:prstGeom prst="rect">
            <a:avLst/>
          </a:prstGeom>
        </p:spPr>
      </p:pic>
    </p:spTree>
    <p:extLst>
      <p:ext uri="{BB962C8B-B14F-4D97-AF65-F5344CB8AC3E}">
        <p14:creationId xmlns:p14="http://schemas.microsoft.com/office/powerpoint/2010/main" val="7695402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92505043-49D8-4C72-BF57-9C3B8624BB8F}"/>
              </a:ext>
            </a:extLst>
          </p:cNvPr>
          <p:cNvSpPr>
            <a:spLocks noGrp="1"/>
          </p:cNvSpPr>
          <p:nvPr>
            <p:ph type="body" sz="quarter" idx="20"/>
          </p:nvPr>
        </p:nvSpPr>
        <p:spPr/>
        <p:txBody>
          <a:bodyPr/>
          <a:lstStyle/>
          <a:p>
            <a:r>
              <a:rPr lang="es-ES" sz="2000" dirty="0"/>
              <a:t>RAILWAY ALIGNMENT PLAN</a:t>
            </a:r>
            <a:endParaRPr lang="lv-LV" sz="2000" dirty="0"/>
          </a:p>
          <a:p>
            <a:endParaRPr lang="es-ES" sz="2000" dirty="0"/>
          </a:p>
        </p:txBody>
      </p:sp>
      <p:pic>
        <p:nvPicPr>
          <p:cNvPr id="2" name="Obraz 1">
            <a:extLst>
              <a:ext uri="{FF2B5EF4-FFF2-40B4-BE49-F238E27FC236}">
                <a16:creationId xmlns:a16="http://schemas.microsoft.com/office/drawing/2014/main" id="{CB251266-28B5-415C-8040-02B43002B2C3}"/>
              </a:ext>
            </a:extLst>
          </p:cNvPr>
          <p:cNvPicPr>
            <a:picLocks noChangeAspect="1"/>
          </p:cNvPicPr>
          <p:nvPr/>
        </p:nvPicPr>
        <p:blipFill>
          <a:blip r:embed="rId2"/>
          <a:stretch>
            <a:fillRect/>
          </a:stretch>
        </p:blipFill>
        <p:spPr>
          <a:xfrm>
            <a:off x="45404" y="1282529"/>
            <a:ext cx="6733518" cy="3780000"/>
          </a:xfrm>
          <a:prstGeom prst="rect">
            <a:avLst/>
          </a:prstGeom>
        </p:spPr>
      </p:pic>
    </p:spTree>
    <p:extLst>
      <p:ext uri="{BB962C8B-B14F-4D97-AF65-F5344CB8AC3E}">
        <p14:creationId xmlns:p14="http://schemas.microsoft.com/office/powerpoint/2010/main" val="7731102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92505043-49D8-4C72-BF57-9C3B8624BB8F}"/>
              </a:ext>
            </a:extLst>
          </p:cNvPr>
          <p:cNvSpPr>
            <a:spLocks noGrp="1"/>
          </p:cNvSpPr>
          <p:nvPr>
            <p:ph type="body" sz="quarter" idx="20"/>
          </p:nvPr>
        </p:nvSpPr>
        <p:spPr/>
        <p:txBody>
          <a:bodyPr/>
          <a:lstStyle/>
          <a:p>
            <a:r>
              <a:rPr lang="es-ES" sz="2000" dirty="0"/>
              <a:t>RAILWAY ALIGNMENT PLAN</a:t>
            </a:r>
            <a:endParaRPr lang="lv-LV" sz="2000" dirty="0"/>
          </a:p>
          <a:p>
            <a:endParaRPr lang="es-ES" sz="2000" dirty="0"/>
          </a:p>
        </p:txBody>
      </p:sp>
      <p:pic>
        <p:nvPicPr>
          <p:cNvPr id="2" name="Obraz 1">
            <a:extLst>
              <a:ext uri="{FF2B5EF4-FFF2-40B4-BE49-F238E27FC236}">
                <a16:creationId xmlns:a16="http://schemas.microsoft.com/office/drawing/2014/main" id="{FA937280-2FDC-4C84-AAD0-2993AB757A73}"/>
              </a:ext>
            </a:extLst>
          </p:cNvPr>
          <p:cNvPicPr>
            <a:picLocks noChangeAspect="1"/>
          </p:cNvPicPr>
          <p:nvPr/>
        </p:nvPicPr>
        <p:blipFill>
          <a:blip r:embed="rId2"/>
          <a:stretch>
            <a:fillRect/>
          </a:stretch>
        </p:blipFill>
        <p:spPr>
          <a:xfrm>
            <a:off x="43200" y="1548000"/>
            <a:ext cx="8650040" cy="3420000"/>
          </a:xfrm>
          <a:prstGeom prst="rect">
            <a:avLst/>
          </a:prstGeom>
        </p:spPr>
      </p:pic>
    </p:spTree>
    <p:extLst>
      <p:ext uri="{BB962C8B-B14F-4D97-AF65-F5344CB8AC3E}">
        <p14:creationId xmlns:p14="http://schemas.microsoft.com/office/powerpoint/2010/main" val="41140106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161E2-5D79-48CE-AE87-D535D54976A9}"/>
              </a:ext>
            </a:extLst>
          </p:cNvPr>
          <p:cNvSpPr>
            <a:spLocks noGrp="1"/>
          </p:cNvSpPr>
          <p:nvPr>
            <p:ph type="title"/>
          </p:nvPr>
        </p:nvSpPr>
        <p:spPr/>
        <p:txBody>
          <a:bodyPr>
            <a:noAutofit/>
          </a:bodyPr>
          <a:lstStyle/>
          <a:p>
            <a:r>
              <a:rPr lang="lv-LV" sz="3000"/>
              <a:t>Design and design supervision services for the construction of the new line from</a:t>
            </a:r>
            <a:br>
              <a:rPr lang="en-US" sz="3000"/>
            </a:br>
            <a:r>
              <a:rPr lang="en-US" sz="3000" err="1"/>
              <a:t>Ramygala</a:t>
            </a:r>
            <a:r>
              <a:rPr lang="pl-PL" sz="3000"/>
              <a:t> to </a:t>
            </a:r>
            <a:r>
              <a:rPr lang="pl-PL" sz="3000" err="1"/>
              <a:t>Lithuanian</a:t>
            </a:r>
            <a:r>
              <a:rPr lang="pl-PL" sz="3000"/>
              <a:t> / </a:t>
            </a:r>
            <a:r>
              <a:rPr lang="pl-PL" sz="3000" err="1"/>
              <a:t>Latvian</a:t>
            </a:r>
            <a:r>
              <a:rPr lang="pl-PL" sz="3000"/>
              <a:t> </a:t>
            </a:r>
            <a:r>
              <a:rPr lang="pl-PL" sz="3000" err="1"/>
              <a:t>state</a:t>
            </a:r>
            <a:r>
              <a:rPr lang="pl-PL" sz="3000"/>
              <a:t> </a:t>
            </a:r>
            <a:r>
              <a:rPr lang="pl-PL" sz="3000" err="1"/>
              <a:t>broder</a:t>
            </a:r>
            <a:endParaRPr lang="lv-LV" sz="3000"/>
          </a:p>
        </p:txBody>
      </p:sp>
    </p:spTree>
    <p:extLst>
      <p:ext uri="{BB962C8B-B14F-4D97-AF65-F5344CB8AC3E}">
        <p14:creationId xmlns:p14="http://schemas.microsoft.com/office/powerpoint/2010/main" val="19513685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92505043-49D8-4C72-BF57-9C3B8624BB8F}"/>
              </a:ext>
            </a:extLst>
          </p:cNvPr>
          <p:cNvSpPr>
            <a:spLocks noGrp="1"/>
          </p:cNvSpPr>
          <p:nvPr>
            <p:ph type="body" sz="quarter" idx="20"/>
          </p:nvPr>
        </p:nvSpPr>
        <p:spPr/>
        <p:txBody>
          <a:bodyPr/>
          <a:lstStyle/>
          <a:p>
            <a:r>
              <a:rPr lang="es-ES" sz="2000" dirty="0"/>
              <a:t>RAILWAY ALIGNMENT PLAN</a:t>
            </a:r>
            <a:endParaRPr lang="lv-LV" sz="2000" dirty="0"/>
          </a:p>
          <a:p>
            <a:endParaRPr lang="es-ES" sz="2000" dirty="0"/>
          </a:p>
        </p:txBody>
      </p:sp>
      <p:pic>
        <p:nvPicPr>
          <p:cNvPr id="2" name="Obraz 1">
            <a:extLst>
              <a:ext uri="{FF2B5EF4-FFF2-40B4-BE49-F238E27FC236}">
                <a16:creationId xmlns:a16="http://schemas.microsoft.com/office/drawing/2014/main" id="{6A1A3C1C-E7EF-47E1-83E0-F6D5C1C2793A}"/>
              </a:ext>
            </a:extLst>
          </p:cNvPr>
          <p:cNvPicPr>
            <a:picLocks noChangeAspect="1"/>
          </p:cNvPicPr>
          <p:nvPr/>
        </p:nvPicPr>
        <p:blipFill>
          <a:blip r:embed="rId2"/>
          <a:stretch>
            <a:fillRect/>
          </a:stretch>
        </p:blipFill>
        <p:spPr>
          <a:xfrm>
            <a:off x="43200" y="1548000"/>
            <a:ext cx="8603220" cy="3420000"/>
          </a:xfrm>
          <a:prstGeom prst="rect">
            <a:avLst/>
          </a:prstGeom>
        </p:spPr>
      </p:pic>
    </p:spTree>
    <p:extLst>
      <p:ext uri="{BB962C8B-B14F-4D97-AF65-F5344CB8AC3E}">
        <p14:creationId xmlns:p14="http://schemas.microsoft.com/office/powerpoint/2010/main" val="32254827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92505043-49D8-4C72-BF57-9C3B8624BB8F}"/>
              </a:ext>
            </a:extLst>
          </p:cNvPr>
          <p:cNvSpPr>
            <a:spLocks noGrp="1"/>
          </p:cNvSpPr>
          <p:nvPr>
            <p:ph type="body" sz="quarter" idx="20"/>
          </p:nvPr>
        </p:nvSpPr>
        <p:spPr/>
        <p:txBody>
          <a:bodyPr/>
          <a:lstStyle/>
          <a:p>
            <a:r>
              <a:rPr lang="es-ES" sz="2000" dirty="0"/>
              <a:t>RAILWAY ALIGNMENT PLAN</a:t>
            </a:r>
            <a:endParaRPr lang="lv-LV" sz="2000" dirty="0"/>
          </a:p>
          <a:p>
            <a:endParaRPr lang="es-ES" sz="2000" dirty="0"/>
          </a:p>
        </p:txBody>
      </p:sp>
      <p:pic>
        <p:nvPicPr>
          <p:cNvPr id="2" name="Obraz 1">
            <a:extLst>
              <a:ext uri="{FF2B5EF4-FFF2-40B4-BE49-F238E27FC236}">
                <a16:creationId xmlns:a16="http://schemas.microsoft.com/office/drawing/2014/main" id="{46943E63-5218-4FC6-B87F-C7607DC4AD0C}"/>
              </a:ext>
            </a:extLst>
          </p:cNvPr>
          <p:cNvPicPr>
            <a:picLocks noChangeAspect="1"/>
          </p:cNvPicPr>
          <p:nvPr/>
        </p:nvPicPr>
        <p:blipFill>
          <a:blip r:embed="rId2"/>
          <a:stretch>
            <a:fillRect/>
          </a:stretch>
        </p:blipFill>
        <p:spPr>
          <a:xfrm>
            <a:off x="43200" y="1548000"/>
            <a:ext cx="8591596" cy="3420000"/>
          </a:xfrm>
          <a:prstGeom prst="rect">
            <a:avLst/>
          </a:prstGeom>
        </p:spPr>
      </p:pic>
    </p:spTree>
    <p:extLst>
      <p:ext uri="{BB962C8B-B14F-4D97-AF65-F5344CB8AC3E}">
        <p14:creationId xmlns:p14="http://schemas.microsoft.com/office/powerpoint/2010/main" val="32846597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92505043-49D8-4C72-BF57-9C3B8624BB8F}"/>
              </a:ext>
            </a:extLst>
          </p:cNvPr>
          <p:cNvSpPr>
            <a:spLocks noGrp="1"/>
          </p:cNvSpPr>
          <p:nvPr>
            <p:ph type="body" sz="quarter" idx="20"/>
          </p:nvPr>
        </p:nvSpPr>
        <p:spPr>
          <a:xfrm>
            <a:off x="2946400" y="544512"/>
            <a:ext cx="5913821" cy="569913"/>
          </a:xfrm>
        </p:spPr>
        <p:txBody>
          <a:bodyPr/>
          <a:lstStyle/>
          <a:p>
            <a:r>
              <a:rPr lang="es-ES" sz="2000" dirty="0"/>
              <a:t>RAILWAY ALIGNMENT PLAN</a:t>
            </a:r>
            <a:r>
              <a:rPr lang="pl-PL" sz="2000" dirty="0"/>
              <a:t>-END OF PASVALIS</a:t>
            </a:r>
            <a:endParaRPr lang="lv-LV" sz="2000" dirty="0"/>
          </a:p>
          <a:p>
            <a:endParaRPr lang="es-ES" sz="2000" dirty="0"/>
          </a:p>
        </p:txBody>
      </p:sp>
      <p:pic>
        <p:nvPicPr>
          <p:cNvPr id="2" name="Obraz 1">
            <a:extLst>
              <a:ext uri="{FF2B5EF4-FFF2-40B4-BE49-F238E27FC236}">
                <a16:creationId xmlns:a16="http://schemas.microsoft.com/office/drawing/2014/main" id="{B5865BEF-63F6-4441-A512-612F1A3FA081}"/>
              </a:ext>
            </a:extLst>
          </p:cNvPr>
          <p:cNvPicPr>
            <a:picLocks noChangeAspect="1"/>
          </p:cNvPicPr>
          <p:nvPr/>
        </p:nvPicPr>
        <p:blipFill>
          <a:blip r:embed="rId2"/>
          <a:stretch>
            <a:fillRect/>
          </a:stretch>
        </p:blipFill>
        <p:spPr>
          <a:xfrm>
            <a:off x="43199" y="1281600"/>
            <a:ext cx="6710233" cy="3780000"/>
          </a:xfrm>
          <a:prstGeom prst="rect">
            <a:avLst/>
          </a:prstGeom>
        </p:spPr>
      </p:pic>
    </p:spTree>
    <p:extLst>
      <p:ext uri="{BB962C8B-B14F-4D97-AF65-F5344CB8AC3E}">
        <p14:creationId xmlns:p14="http://schemas.microsoft.com/office/powerpoint/2010/main" val="32248298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92505043-49D8-4C72-BF57-9C3B8624BB8F}"/>
              </a:ext>
            </a:extLst>
          </p:cNvPr>
          <p:cNvSpPr>
            <a:spLocks noGrp="1"/>
          </p:cNvSpPr>
          <p:nvPr>
            <p:ph type="body" sz="quarter" idx="20"/>
          </p:nvPr>
        </p:nvSpPr>
        <p:spPr>
          <a:xfrm>
            <a:off x="2946400" y="544512"/>
            <a:ext cx="5913821" cy="569913"/>
          </a:xfrm>
        </p:spPr>
        <p:txBody>
          <a:bodyPr/>
          <a:lstStyle/>
          <a:p>
            <a:r>
              <a:rPr lang="es-ES" sz="2000" dirty="0"/>
              <a:t>RAILWAY ALIGNMENT PLAN</a:t>
            </a:r>
            <a:r>
              <a:rPr lang="pl-PL" sz="2000" dirty="0"/>
              <a:t>-END OF PASVALIS</a:t>
            </a:r>
            <a:endParaRPr lang="lv-LV" sz="2000" dirty="0"/>
          </a:p>
          <a:p>
            <a:endParaRPr lang="es-ES" sz="2000" dirty="0"/>
          </a:p>
        </p:txBody>
      </p:sp>
      <p:pic>
        <p:nvPicPr>
          <p:cNvPr id="3" name="Obraz 2">
            <a:extLst>
              <a:ext uri="{FF2B5EF4-FFF2-40B4-BE49-F238E27FC236}">
                <a16:creationId xmlns:a16="http://schemas.microsoft.com/office/drawing/2014/main" id="{38C5A38B-2C3F-4FAF-BECA-333087BC89AA}"/>
              </a:ext>
            </a:extLst>
          </p:cNvPr>
          <p:cNvPicPr>
            <a:picLocks noChangeAspect="1"/>
          </p:cNvPicPr>
          <p:nvPr/>
        </p:nvPicPr>
        <p:blipFill>
          <a:blip r:embed="rId2"/>
          <a:stretch>
            <a:fillRect/>
          </a:stretch>
        </p:blipFill>
        <p:spPr>
          <a:xfrm>
            <a:off x="43200" y="1548000"/>
            <a:ext cx="8584709" cy="3420000"/>
          </a:xfrm>
          <a:prstGeom prst="rect">
            <a:avLst/>
          </a:prstGeom>
        </p:spPr>
      </p:pic>
    </p:spTree>
    <p:extLst>
      <p:ext uri="{BB962C8B-B14F-4D97-AF65-F5344CB8AC3E}">
        <p14:creationId xmlns:p14="http://schemas.microsoft.com/office/powerpoint/2010/main" val="15139551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texto 9">
            <a:extLst>
              <a:ext uri="{FF2B5EF4-FFF2-40B4-BE49-F238E27FC236}">
                <a16:creationId xmlns:a16="http://schemas.microsoft.com/office/drawing/2014/main" id="{397867B8-89FB-4395-AAD0-0EE44651E6B4}"/>
              </a:ext>
            </a:extLst>
          </p:cNvPr>
          <p:cNvSpPr>
            <a:spLocks noGrp="1"/>
          </p:cNvSpPr>
          <p:nvPr>
            <p:ph type="body" sz="quarter" idx="20"/>
          </p:nvPr>
        </p:nvSpPr>
        <p:spPr/>
        <p:txBody>
          <a:bodyPr/>
          <a:lstStyle/>
          <a:p>
            <a:r>
              <a:rPr lang="es-ES" sz="2000" dirty="0"/>
              <a:t>RAILWAY-ROAD </a:t>
            </a:r>
            <a:r>
              <a:rPr lang="pl-PL" sz="2000" dirty="0"/>
              <a:t>150</a:t>
            </a:r>
            <a:r>
              <a:rPr lang="es-ES" sz="2000" dirty="0"/>
              <a:t> CROSSING LOCATION PLAN</a:t>
            </a:r>
          </a:p>
        </p:txBody>
      </p:sp>
      <p:sp>
        <p:nvSpPr>
          <p:cNvPr id="6" name="Text Placeholder 1">
            <a:extLst>
              <a:ext uri="{FF2B5EF4-FFF2-40B4-BE49-F238E27FC236}">
                <a16:creationId xmlns:a16="http://schemas.microsoft.com/office/drawing/2014/main" id="{8282DF2C-C475-4C62-A265-BF4CCC1AAD12}"/>
              </a:ext>
            </a:extLst>
          </p:cNvPr>
          <p:cNvSpPr txBox="1">
            <a:spLocks/>
          </p:cNvSpPr>
          <p:nvPr/>
        </p:nvSpPr>
        <p:spPr>
          <a:xfrm>
            <a:off x="5410200" y="1475617"/>
            <a:ext cx="3600450" cy="2867783"/>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1pPr>
            <a:lvl2pPr marL="457200" marR="0" indent="0" algn="l" defTabSz="457200" rtl="0" eaLnBrk="1" fontAlgn="auto" latinLnBrk="0" hangingPunct="1">
              <a:lnSpc>
                <a:spcPct val="100000"/>
              </a:lnSpc>
              <a:spcBef>
                <a:spcPct val="20000"/>
              </a:spcBef>
              <a:spcAft>
                <a:spcPts val="0"/>
              </a:spcAft>
              <a:buClrTx/>
              <a:buSzTx/>
              <a:buFont typeface="Arial"/>
              <a:buNone/>
              <a:tabLst/>
              <a:defRPr sz="1000" b="0" i="0" kern="1200">
                <a:solidFill>
                  <a:schemeClr val="tx1">
                    <a:lumMod val="65000"/>
                    <a:lumOff val="35000"/>
                  </a:schemeClr>
                </a:solidFill>
                <a:latin typeface="Myriad Pro" panose="020B0503030403020204" pitchFamily="34" charset="0"/>
                <a:ea typeface="+mn-ea"/>
                <a:cs typeface="+mn-cs"/>
              </a:defRPr>
            </a:lvl2pPr>
            <a:lvl3pPr marL="91440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3pPr>
            <a:lvl4pPr marL="137160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4pPr>
            <a:lvl5pPr marL="182880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1450" indent="-171450">
              <a:buFont typeface="Wingdings" panose="05000000000000000000" pitchFamily="2" charset="2"/>
              <a:buChar char="q"/>
            </a:pPr>
            <a:r>
              <a:rPr lang="en-US" dirty="0">
                <a:solidFill>
                  <a:srgbClr val="595959"/>
                </a:solidFill>
              </a:rPr>
              <a:t>The railway line intersects with category V regional road no. </a:t>
            </a:r>
            <a:r>
              <a:rPr lang="pl-PL" dirty="0">
                <a:solidFill>
                  <a:srgbClr val="595959"/>
                </a:solidFill>
              </a:rPr>
              <a:t>150</a:t>
            </a:r>
            <a:r>
              <a:rPr lang="en-US" dirty="0">
                <a:solidFill>
                  <a:srgbClr val="595959"/>
                </a:solidFill>
              </a:rPr>
              <a:t> </a:t>
            </a:r>
            <a:r>
              <a:rPr lang="pl-PL" dirty="0" err="1">
                <a:solidFill>
                  <a:srgbClr val="595959"/>
                </a:solidFill>
              </a:rPr>
              <a:t>Pakruojis</a:t>
            </a:r>
            <a:r>
              <a:rPr lang="en-US" dirty="0">
                <a:solidFill>
                  <a:srgbClr val="595959"/>
                </a:solidFill>
              </a:rPr>
              <a:t> - </a:t>
            </a:r>
            <a:r>
              <a:rPr lang="pl-PL" dirty="0" err="1">
                <a:solidFill>
                  <a:srgbClr val="595959"/>
                </a:solidFill>
              </a:rPr>
              <a:t>Pasvalys</a:t>
            </a:r>
            <a:r>
              <a:rPr lang="en-US" dirty="0">
                <a:solidFill>
                  <a:srgbClr val="595959"/>
                </a:solidFill>
              </a:rPr>
              <a:t>, the section from </a:t>
            </a:r>
            <a:r>
              <a:rPr lang="pl-PL" dirty="0">
                <a:solidFill>
                  <a:srgbClr val="595959"/>
                </a:solidFill>
              </a:rPr>
              <a:t>53,81</a:t>
            </a:r>
            <a:r>
              <a:rPr lang="en-US" dirty="0">
                <a:solidFill>
                  <a:srgbClr val="595959"/>
                </a:solidFill>
              </a:rPr>
              <a:t> km to </a:t>
            </a:r>
            <a:r>
              <a:rPr lang="pl-PL" dirty="0">
                <a:solidFill>
                  <a:srgbClr val="595959"/>
                </a:solidFill>
              </a:rPr>
              <a:t>55,04 </a:t>
            </a:r>
            <a:r>
              <a:rPr lang="en-US" dirty="0">
                <a:solidFill>
                  <a:srgbClr val="595959"/>
                </a:solidFill>
              </a:rPr>
              <a:t>belongs to </a:t>
            </a:r>
            <a:r>
              <a:rPr lang="pl-PL" dirty="0" err="1">
                <a:solidFill>
                  <a:srgbClr val="595959"/>
                </a:solidFill>
              </a:rPr>
              <a:t>Pasvalys</a:t>
            </a:r>
            <a:r>
              <a:rPr lang="en-US" dirty="0">
                <a:solidFill>
                  <a:srgbClr val="595959"/>
                </a:solidFill>
              </a:rPr>
              <a:t> district municipality, </a:t>
            </a:r>
            <a:r>
              <a:rPr lang="pl-PL" dirty="0">
                <a:solidFill>
                  <a:srgbClr val="FF0000"/>
                </a:solidFill>
              </a:rPr>
              <a:t> </a:t>
            </a:r>
          </a:p>
          <a:p>
            <a:endParaRPr lang="en-US" dirty="0"/>
          </a:p>
          <a:p>
            <a:pPr marL="171450" indent="-171450">
              <a:buFont typeface="Wingdings" panose="05000000000000000000" pitchFamily="2" charset="2"/>
              <a:buChar char="q"/>
            </a:pPr>
            <a:r>
              <a:rPr lang="en-US" dirty="0"/>
              <a:t>It is planned to install a </a:t>
            </a:r>
            <a:r>
              <a:rPr lang="pl-PL" dirty="0" err="1"/>
              <a:t>road</a:t>
            </a:r>
            <a:r>
              <a:rPr lang="en-US" dirty="0"/>
              <a:t> viaduct at the intersection between railway and road.</a:t>
            </a:r>
          </a:p>
          <a:p>
            <a:pPr marL="171450" indent="-171450">
              <a:buFont typeface="Wingdings" panose="05000000000000000000" pitchFamily="2" charset="2"/>
              <a:buChar char="q"/>
            </a:pPr>
            <a:endParaRPr lang="en-US" dirty="0"/>
          </a:p>
          <a:p>
            <a:pPr marL="171450" indent="-171450">
              <a:buFont typeface="Wingdings" panose="05000000000000000000" pitchFamily="2" charset="2"/>
              <a:buChar char="q"/>
            </a:pPr>
            <a:r>
              <a:rPr lang="en-US" dirty="0"/>
              <a:t>It is planned to install connecting road</a:t>
            </a:r>
            <a:r>
              <a:rPr lang="pl-PL" dirty="0"/>
              <a:t>s</a:t>
            </a:r>
            <a:r>
              <a:rPr lang="en-US" dirty="0"/>
              <a:t> </a:t>
            </a:r>
            <a:r>
              <a:rPr lang="pl-PL" dirty="0"/>
              <a:t>to </a:t>
            </a:r>
            <a:r>
              <a:rPr lang="pl-PL" dirty="0" err="1"/>
              <a:t>provide</a:t>
            </a:r>
            <a:r>
              <a:rPr lang="pl-PL" dirty="0"/>
              <a:t> </a:t>
            </a:r>
            <a:r>
              <a:rPr lang="pl-PL" dirty="0" err="1"/>
              <a:t>access</a:t>
            </a:r>
            <a:r>
              <a:rPr lang="pl-PL" dirty="0"/>
              <a:t> to </a:t>
            </a:r>
            <a:r>
              <a:rPr lang="pl-PL" dirty="0" err="1"/>
              <a:t>enter</a:t>
            </a:r>
            <a:r>
              <a:rPr lang="pl-PL" dirty="0"/>
              <a:t> railway </a:t>
            </a:r>
            <a:r>
              <a:rPr lang="pl-PL" dirty="0" err="1"/>
              <a:t>terrain</a:t>
            </a:r>
            <a:r>
              <a:rPr lang="pl-PL" dirty="0"/>
              <a:t> form </a:t>
            </a:r>
            <a:r>
              <a:rPr lang="pl-PL" dirty="0" err="1"/>
              <a:t>road</a:t>
            </a:r>
            <a:r>
              <a:rPr lang="pl-PL" dirty="0"/>
              <a:t> no.: 150</a:t>
            </a:r>
            <a:endParaRPr lang="en-US" dirty="0"/>
          </a:p>
          <a:p>
            <a:endParaRPr lang="en-US" dirty="0"/>
          </a:p>
          <a:p>
            <a:pPr marL="171450" indent="-171450">
              <a:buFont typeface="Wingdings" panose="05000000000000000000" pitchFamily="2" charset="2"/>
              <a:buChar char="q"/>
            </a:pPr>
            <a:r>
              <a:rPr lang="en-US" dirty="0"/>
              <a:t>To ensure safety for the users, the pedestrian path is separated from the district road by protective barriers</a:t>
            </a:r>
          </a:p>
          <a:p>
            <a:endParaRPr lang="lv-LV" dirty="0"/>
          </a:p>
        </p:txBody>
      </p:sp>
      <p:pic>
        <p:nvPicPr>
          <p:cNvPr id="3" name="Obraz 2">
            <a:extLst>
              <a:ext uri="{FF2B5EF4-FFF2-40B4-BE49-F238E27FC236}">
                <a16:creationId xmlns:a16="http://schemas.microsoft.com/office/drawing/2014/main" id="{096EDF92-D680-4EF7-8F94-6CD0F4DD2266}"/>
              </a:ext>
            </a:extLst>
          </p:cNvPr>
          <p:cNvPicPr>
            <a:picLocks noChangeAspect="1"/>
          </p:cNvPicPr>
          <p:nvPr/>
        </p:nvPicPr>
        <p:blipFill>
          <a:blip r:embed="rId2"/>
          <a:stretch>
            <a:fillRect/>
          </a:stretch>
        </p:blipFill>
        <p:spPr>
          <a:xfrm>
            <a:off x="742947" y="1361316"/>
            <a:ext cx="4365623" cy="3123371"/>
          </a:xfrm>
          <a:prstGeom prst="rect">
            <a:avLst/>
          </a:prstGeom>
          <a:ln>
            <a:solidFill>
              <a:schemeClr val="tx2">
                <a:lumMod val="40000"/>
                <a:lumOff val="60000"/>
              </a:schemeClr>
            </a:solidFill>
          </a:ln>
        </p:spPr>
      </p:pic>
    </p:spTree>
    <p:extLst>
      <p:ext uri="{BB962C8B-B14F-4D97-AF65-F5344CB8AC3E}">
        <p14:creationId xmlns:p14="http://schemas.microsoft.com/office/powerpoint/2010/main" val="46044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id="{F6C32120-7BB4-4863-B144-B291F7AF1307}"/>
              </a:ext>
            </a:extLst>
          </p:cNvPr>
          <p:cNvPicPr>
            <a:picLocks noChangeAspect="1"/>
          </p:cNvPicPr>
          <p:nvPr/>
        </p:nvPicPr>
        <p:blipFill>
          <a:blip r:embed="rId2"/>
          <a:stretch>
            <a:fillRect/>
          </a:stretch>
        </p:blipFill>
        <p:spPr>
          <a:xfrm>
            <a:off x="662520" y="1908322"/>
            <a:ext cx="7818960" cy="3235178"/>
          </a:xfrm>
          <a:prstGeom prst="rect">
            <a:avLst/>
          </a:prstGeom>
        </p:spPr>
      </p:pic>
      <p:sp>
        <p:nvSpPr>
          <p:cNvPr id="16" name="Marcador de texto 15">
            <a:extLst>
              <a:ext uri="{FF2B5EF4-FFF2-40B4-BE49-F238E27FC236}">
                <a16:creationId xmlns:a16="http://schemas.microsoft.com/office/drawing/2014/main" id="{581505C5-530C-472C-8A61-6DC401DF19D7}"/>
              </a:ext>
            </a:extLst>
          </p:cNvPr>
          <p:cNvSpPr>
            <a:spLocks noGrp="1"/>
          </p:cNvSpPr>
          <p:nvPr>
            <p:ph type="body" sz="quarter" idx="20"/>
          </p:nvPr>
        </p:nvSpPr>
        <p:spPr>
          <a:xfrm>
            <a:off x="3636027" y="425306"/>
            <a:ext cx="5244662" cy="1016000"/>
          </a:xfrm>
        </p:spPr>
        <p:txBody>
          <a:bodyPr/>
          <a:lstStyle/>
          <a:p>
            <a:r>
              <a:rPr lang="es-ES" sz="2000" dirty="0"/>
              <a:t>ROAD </a:t>
            </a:r>
            <a:r>
              <a:rPr lang="pl-PL" sz="2000" dirty="0"/>
              <a:t>150</a:t>
            </a:r>
            <a:r>
              <a:rPr lang="es-ES" sz="2000" dirty="0"/>
              <a:t> PLAN </a:t>
            </a:r>
          </a:p>
          <a:p>
            <a:r>
              <a:rPr lang="es-ES" sz="2000" dirty="0"/>
              <a:t>AND CROSS SECTION</a:t>
            </a:r>
            <a:endParaRPr lang="lv-LV" sz="2000" dirty="0"/>
          </a:p>
          <a:p>
            <a:endParaRPr lang="es-ES" sz="2000" dirty="0"/>
          </a:p>
        </p:txBody>
      </p:sp>
      <p:sp>
        <p:nvSpPr>
          <p:cNvPr id="13" name="CuadroTexto 12">
            <a:extLst>
              <a:ext uri="{FF2B5EF4-FFF2-40B4-BE49-F238E27FC236}">
                <a16:creationId xmlns:a16="http://schemas.microsoft.com/office/drawing/2014/main" id="{4230BBD3-BE11-48BF-A23E-D11339F8D5DE}"/>
              </a:ext>
            </a:extLst>
          </p:cNvPr>
          <p:cNvSpPr txBox="1"/>
          <p:nvPr/>
        </p:nvSpPr>
        <p:spPr>
          <a:xfrm>
            <a:off x="2945994" y="4778329"/>
            <a:ext cx="889406" cy="246221"/>
          </a:xfrm>
          <a:prstGeom prst="rect">
            <a:avLst/>
          </a:prstGeom>
          <a:solidFill>
            <a:srgbClr val="FFFFCC"/>
          </a:solidFill>
        </p:spPr>
        <p:txBody>
          <a:bodyPr wrap="square" rtlCol="0">
            <a:spAutoFit/>
          </a:bodyPr>
          <a:lstStyle/>
          <a:p>
            <a:r>
              <a:rPr lang="es-ES" sz="1000" dirty="0"/>
              <a:t>ROAD PLAN</a:t>
            </a:r>
          </a:p>
        </p:txBody>
      </p:sp>
      <p:pic>
        <p:nvPicPr>
          <p:cNvPr id="3" name="Obraz 2">
            <a:extLst>
              <a:ext uri="{FF2B5EF4-FFF2-40B4-BE49-F238E27FC236}">
                <a16:creationId xmlns:a16="http://schemas.microsoft.com/office/drawing/2014/main" id="{9D627413-1A9F-400D-A7B9-F1FA33D50070}"/>
              </a:ext>
            </a:extLst>
          </p:cNvPr>
          <p:cNvPicPr>
            <a:picLocks noChangeAspect="1"/>
          </p:cNvPicPr>
          <p:nvPr/>
        </p:nvPicPr>
        <p:blipFill>
          <a:blip r:embed="rId3"/>
          <a:stretch>
            <a:fillRect/>
          </a:stretch>
        </p:blipFill>
        <p:spPr>
          <a:xfrm>
            <a:off x="5290924" y="1318627"/>
            <a:ext cx="3667552" cy="1825552"/>
          </a:xfrm>
          <a:prstGeom prst="rect">
            <a:avLst/>
          </a:prstGeom>
        </p:spPr>
      </p:pic>
      <p:pic>
        <p:nvPicPr>
          <p:cNvPr id="4" name="Obraz 3">
            <a:extLst>
              <a:ext uri="{FF2B5EF4-FFF2-40B4-BE49-F238E27FC236}">
                <a16:creationId xmlns:a16="http://schemas.microsoft.com/office/drawing/2014/main" id="{8FE8D54A-C4A2-4BAE-AC0D-78DF285537BF}"/>
              </a:ext>
            </a:extLst>
          </p:cNvPr>
          <p:cNvPicPr>
            <a:picLocks noChangeAspect="1"/>
          </p:cNvPicPr>
          <p:nvPr/>
        </p:nvPicPr>
        <p:blipFill>
          <a:blip r:embed="rId4"/>
          <a:stretch>
            <a:fillRect/>
          </a:stretch>
        </p:blipFill>
        <p:spPr>
          <a:xfrm>
            <a:off x="0" y="1318627"/>
            <a:ext cx="5290924" cy="1380400"/>
          </a:xfrm>
          <a:prstGeom prst="rect">
            <a:avLst/>
          </a:prstGeom>
        </p:spPr>
      </p:pic>
      <p:sp>
        <p:nvSpPr>
          <p:cNvPr id="12" name="CuadroTexto 11">
            <a:extLst>
              <a:ext uri="{FF2B5EF4-FFF2-40B4-BE49-F238E27FC236}">
                <a16:creationId xmlns:a16="http://schemas.microsoft.com/office/drawing/2014/main" id="{B5B3084B-E00D-4CAC-82E5-0CC73E0895F2}"/>
              </a:ext>
            </a:extLst>
          </p:cNvPr>
          <p:cNvSpPr txBox="1"/>
          <p:nvPr/>
        </p:nvSpPr>
        <p:spPr>
          <a:xfrm>
            <a:off x="2012341" y="2392291"/>
            <a:ext cx="1378356" cy="244141"/>
          </a:xfrm>
          <a:prstGeom prst="rect">
            <a:avLst/>
          </a:prstGeom>
          <a:solidFill>
            <a:srgbClr val="FFFFCC"/>
          </a:solidFill>
        </p:spPr>
        <p:txBody>
          <a:bodyPr wrap="square" rtlCol="0">
            <a:spAutoFit/>
          </a:bodyPr>
          <a:lstStyle/>
          <a:p>
            <a:r>
              <a:rPr lang="es-ES" sz="1000" dirty="0"/>
              <a:t>ROAD CROSS SECTION</a:t>
            </a:r>
          </a:p>
        </p:txBody>
      </p:sp>
      <p:sp>
        <p:nvSpPr>
          <p:cNvPr id="10" name="CuadroTexto 9">
            <a:extLst>
              <a:ext uri="{FF2B5EF4-FFF2-40B4-BE49-F238E27FC236}">
                <a16:creationId xmlns:a16="http://schemas.microsoft.com/office/drawing/2014/main" id="{809D09F2-95AF-4633-9D22-32E8232C3BFD}"/>
              </a:ext>
            </a:extLst>
          </p:cNvPr>
          <p:cNvSpPr txBox="1"/>
          <p:nvPr/>
        </p:nvSpPr>
        <p:spPr>
          <a:xfrm>
            <a:off x="6465786" y="2842354"/>
            <a:ext cx="1471714" cy="246221"/>
          </a:xfrm>
          <a:prstGeom prst="rect">
            <a:avLst/>
          </a:prstGeom>
          <a:solidFill>
            <a:srgbClr val="FFFFCC"/>
          </a:solidFill>
        </p:spPr>
        <p:txBody>
          <a:bodyPr wrap="square" rtlCol="0">
            <a:spAutoFit/>
          </a:bodyPr>
          <a:lstStyle/>
          <a:p>
            <a:r>
              <a:rPr lang="es-ES" sz="1000" dirty="0"/>
              <a:t>RAILWAY VIADUCT PLAN</a:t>
            </a:r>
          </a:p>
        </p:txBody>
      </p:sp>
    </p:spTree>
    <p:extLst>
      <p:ext uri="{BB962C8B-B14F-4D97-AF65-F5344CB8AC3E}">
        <p14:creationId xmlns:p14="http://schemas.microsoft.com/office/powerpoint/2010/main" val="38527176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7B506AC1-8EC8-4D71-ABE4-9AC57056571E}"/>
              </a:ext>
            </a:extLst>
          </p:cNvPr>
          <p:cNvPicPr>
            <a:picLocks noChangeAspect="1"/>
          </p:cNvPicPr>
          <p:nvPr/>
        </p:nvPicPr>
        <p:blipFill>
          <a:blip r:embed="rId2"/>
          <a:stretch>
            <a:fillRect/>
          </a:stretch>
        </p:blipFill>
        <p:spPr>
          <a:xfrm>
            <a:off x="4358138" y="2739013"/>
            <a:ext cx="4561242" cy="2286026"/>
          </a:xfrm>
          <a:prstGeom prst="rect">
            <a:avLst/>
          </a:prstGeom>
          <a:ln>
            <a:solidFill>
              <a:srgbClr val="595959"/>
            </a:solidFill>
          </a:ln>
        </p:spPr>
      </p:pic>
      <p:pic>
        <p:nvPicPr>
          <p:cNvPr id="3" name="Obraz 2">
            <a:extLst>
              <a:ext uri="{FF2B5EF4-FFF2-40B4-BE49-F238E27FC236}">
                <a16:creationId xmlns:a16="http://schemas.microsoft.com/office/drawing/2014/main" id="{8CD6D6E5-D448-411D-946B-0F8C0E61597C}"/>
              </a:ext>
            </a:extLst>
          </p:cNvPr>
          <p:cNvPicPr>
            <a:picLocks noChangeAspect="1"/>
          </p:cNvPicPr>
          <p:nvPr/>
        </p:nvPicPr>
        <p:blipFill>
          <a:blip r:embed="rId3"/>
          <a:stretch>
            <a:fillRect/>
          </a:stretch>
        </p:blipFill>
        <p:spPr>
          <a:xfrm>
            <a:off x="124982" y="1544490"/>
            <a:ext cx="4246466" cy="3210622"/>
          </a:xfrm>
          <a:prstGeom prst="rect">
            <a:avLst/>
          </a:prstGeom>
          <a:ln>
            <a:solidFill>
              <a:srgbClr val="595959"/>
            </a:solidFill>
          </a:ln>
        </p:spPr>
      </p:pic>
      <p:sp>
        <p:nvSpPr>
          <p:cNvPr id="17" name="Marcador de texto 16">
            <a:extLst>
              <a:ext uri="{FF2B5EF4-FFF2-40B4-BE49-F238E27FC236}">
                <a16:creationId xmlns:a16="http://schemas.microsoft.com/office/drawing/2014/main" id="{ADAD11EC-000D-4F35-B41A-F5D8DAB586BE}"/>
              </a:ext>
            </a:extLst>
          </p:cNvPr>
          <p:cNvSpPr>
            <a:spLocks noGrp="1"/>
          </p:cNvSpPr>
          <p:nvPr>
            <p:ph type="body" sz="quarter" idx="20"/>
          </p:nvPr>
        </p:nvSpPr>
        <p:spPr>
          <a:xfrm>
            <a:off x="5359291" y="411647"/>
            <a:ext cx="3714063" cy="783959"/>
          </a:xfrm>
        </p:spPr>
        <p:txBody>
          <a:bodyPr/>
          <a:lstStyle/>
          <a:p>
            <a:pPr algn="l"/>
            <a:r>
              <a:rPr lang="es-ES" sz="2000" dirty="0"/>
              <a:t>ROAD </a:t>
            </a:r>
            <a:r>
              <a:rPr lang="pl-PL" sz="2000" dirty="0"/>
              <a:t>150</a:t>
            </a:r>
            <a:r>
              <a:rPr lang="es-ES" sz="2000" dirty="0"/>
              <a:t> CROSS SECTION UNDER RAILWAY VIADUCT</a:t>
            </a:r>
            <a:endParaRPr lang="lv-LV" sz="2000" dirty="0"/>
          </a:p>
        </p:txBody>
      </p:sp>
      <p:sp>
        <p:nvSpPr>
          <p:cNvPr id="10" name="CuadroTexto 9">
            <a:extLst>
              <a:ext uri="{FF2B5EF4-FFF2-40B4-BE49-F238E27FC236}">
                <a16:creationId xmlns:a16="http://schemas.microsoft.com/office/drawing/2014/main" id="{C4B229B1-D48F-490F-98E3-39B646C4DD62}"/>
              </a:ext>
            </a:extLst>
          </p:cNvPr>
          <p:cNvSpPr txBox="1"/>
          <p:nvPr/>
        </p:nvSpPr>
        <p:spPr>
          <a:xfrm>
            <a:off x="6266479" y="2571750"/>
            <a:ext cx="877272" cy="246221"/>
          </a:xfrm>
          <a:prstGeom prst="rect">
            <a:avLst/>
          </a:prstGeom>
          <a:solidFill>
            <a:srgbClr val="FFFFCC"/>
          </a:solidFill>
        </p:spPr>
        <p:txBody>
          <a:bodyPr wrap="square" rtlCol="0">
            <a:spAutoFit/>
          </a:bodyPr>
          <a:lstStyle/>
          <a:p>
            <a:r>
              <a:rPr lang="es-ES" sz="1000" dirty="0"/>
              <a:t>ELEVATION 1</a:t>
            </a:r>
          </a:p>
        </p:txBody>
      </p:sp>
      <p:sp>
        <p:nvSpPr>
          <p:cNvPr id="11" name="CuadroTexto 10">
            <a:extLst>
              <a:ext uri="{FF2B5EF4-FFF2-40B4-BE49-F238E27FC236}">
                <a16:creationId xmlns:a16="http://schemas.microsoft.com/office/drawing/2014/main" id="{1220A32D-1ECF-4844-A1FA-E0F91799EB16}"/>
              </a:ext>
            </a:extLst>
          </p:cNvPr>
          <p:cNvSpPr txBox="1"/>
          <p:nvPr/>
        </p:nvSpPr>
        <p:spPr>
          <a:xfrm>
            <a:off x="6679882" y="4703886"/>
            <a:ext cx="1675538" cy="400110"/>
          </a:xfrm>
          <a:prstGeom prst="rect">
            <a:avLst/>
          </a:prstGeom>
          <a:solidFill>
            <a:srgbClr val="FFFFCC"/>
          </a:solidFill>
        </p:spPr>
        <p:txBody>
          <a:bodyPr wrap="square" rtlCol="0">
            <a:spAutoFit/>
          </a:bodyPr>
          <a:lstStyle/>
          <a:p>
            <a:pPr algn="ctr"/>
            <a:r>
              <a:rPr lang="es-ES" sz="1000" dirty="0"/>
              <a:t>ROAD CROSSSECTION </a:t>
            </a:r>
            <a:r>
              <a:rPr lang="pl-PL" sz="1000" dirty="0"/>
              <a:t>2 OVER</a:t>
            </a:r>
            <a:r>
              <a:rPr lang="es-ES" sz="1000" dirty="0"/>
              <a:t> RAILWAY VIADUCT</a:t>
            </a:r>
          </a:p>
        </p:txBody>
      </p:sp>
      <p:sp>
        <p:nvSpPr>
          <p:cNvPr id="14" name="CuadroTexto 13">
            <a:extLst>
              <a:ext uri="{FF2B5EF4-FFF2-40B4-BE49-F238E27FC236}">
                <a16:creationId xmlns:a16="http://schemas.microsoft.com/office/drawing/2014/main" id="{635573EF-C1BC-43D0-9893-21999712783A}"/>
              </a:ext>
            </a:extLst>
          </p:cNvPr>
          <p:cNvSpPr txBox="1"/>
          <p:nvPr/>
        </p:nvSpPr>
        <p:spPr>
          <a:xfrm>
            <a:off x="1403791" y="4612272"/>
            <a:ext cx="1675538" cy="400110"/>
          </a:xfrm>
          <a:prstGeom prst="rect">
            <a:avLst/>
          </a:prstGeom>
          <a:solidFill>
            <a:srgbClr val="FFFFCC"/>
          </a:solidFill>
        </p:spPr>
        <p:txBody>
          <a:bodyPr wrap="square" rtlCol="0">
            <a:spAutoFit/>
          </a:bodyPr>
          <a:lstStyle/>
          <a:p>
            <a:pPr algn="ctr"/>
            <a:r>
              <a:rPr lang="es-ES" sz="1000" dirty="0"/>
              <a:t>ROAD CROSSSECTION </a:t>
            </a:r>
            <a:r>
              <a:rPr lang="pl-PL" sz="1000" dirty="0"/>
              <a:t>1 OVER</a:t>
            </a:r>
            <a:r>
              <a:rPr lang="es-ES" sz="1000" dirty="0"/>
              <a:t> RAILWAY VIADUCT</a:t>
            </a:r>
          </a:p>
        </p:txBody>
      </p:sp>
      <p:pic>
        <p:nvPicPr>
          <p:cNvPr id="2" name="Obraz 1">
            <a:extLst>
              <a:ext uri="{FF2B5EF4-FFF2-40B4-BE49-F238E27FC236}">
                <a16:creationId xmlns:a16="http://schemas.microsoft.com/office/drawing/2014/main" id="{37E77DF7-D1AF-4E18-BBD3-C299CE8F3388}"/>
              </a:ext>
            </a:extLst>
          </p:cNvPr>
          <p:cNvPicPr>
            <a:picLocks noChangeAspect="1"/>
          </p:cNvPicPr>
          <p:nvPr/>
        </p:nvPicPr>
        <p:blipFill>
          <a:blip r:embed="rId4"/>
          <a:stretch>
            <a:fillRect/>
          </a:stretch>
        </p:blipFill>
        <p:spPr>
          <a:xfrm>
            <a:off x="4197960" y="1274563"/>
            <a:ext cx="4721420" cy="1290077"/>
          </a:xfrm>
          <a:prstGeom prst="rect">
            <a:avLst/>
          </a:prstGeom>
          <a:ln>
            <a:solidFill>
              <a:schemeClr val="tx1">
                <a:lumMod val="75000"/>
                <a:lumOff val="25000"/>
              </a:schemeClr>
            </a:solidFill>
          </a:ln>
        </p:spPr>
      </p:pic>
    </p:spTree>
    <p:extLst>
      <p:ext uri="{BB962C8B-B14F-4D97-AF65-F5344CB8AC3E}">
        <p14:creationId xmlns:p14="http://schemas.microsoft.com/office/powerpoint/2010/main" val="18580900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7">
            <a:extLst>
              <a:ext uri="{FF2B5EF4-FFF2-40B4-BE49-F238E27FC236}">
                <a16:creationId xmlns:a16="http://schemas.microsoft.com/office/drawing/2014/main" id="{070437AF-6421-43E6-9C4C-EF65B1A0112A}"/>
              </a:ext>
            </a:extLst>
          </p:cNvPr>
          <p:cNvSpPr>
            <a:spLocks noGrp="1"/>
          </p:cNvSpPr>
          <p:nvPr>
            <p:ph type="body" sz="quarter" idx="20"/>
          </p:nvPr>
        </p:nvSpPr>
        <p:spPr>
          <a:xfrm>
            <a:off x="3615559" y="653369"/>
            <a:ext cx="5244662" cy="569913"/>
          </a:xfrm>
        </p:spPr>
        <p:txBody>
          <a:bodyPr/>
          <a:lstStyle/>
          <a:p>
            <a:r>
              <a:rPr lang="es-ES" sz="2000" dirty="0"/>
              <a:t>ROAD </a:t>
            </a:r>
            <a:r>
              <a:rPr lang="pl-PL" sz="2000" dirty="0"/>
              <a:t>150</a:t>
            </a:r>
            <a:r>
              <a:rPr lang="es-ES" sz="2000" dirty="0"/>
              <a:t>-VISUALIZATION</a:t>
            </a:r>
            <a:endParaRPr lang="lv-LV" sz="2000" dirty="0"/>
          </a:p>
        </p:txBody>
      </p:sp>
      <p:pic>
        <p:nvPicPr>
          <p:cNvPr id="3" name="Obraz 2">
            <a:extLst>
              <a:ext uri="{FF2B5EF4-FFF2-40B4-BE49-F238E27FC236}">
                <a16:creationId xmlns:a16="http://schemas.microsoft.com/office/drawing/2014/main" id="{23C7456E-39E2-412F-83C5-E30E4B16A22B}"/>
              </a:ext>
            </a:extLst>
          </p:cNvPr>
          <p:cNvPicPr>
            <a:picLocks noChangeAspect="1"/>
          </p:cNvPicPr>
          <p:nvPr/>
        </p:nvPicPr>
        <p:blipFill>
          <a:blip r:embed="rId2"/>
          <a:stretch>
            <a:fillRect/>
          </a:stretch>
        </p:blipFill>
        <p:spPr>
          <a:xfrm>
            <a:off x="180000" y="1281600"/>
            <a:ext cx="6720000" cy="3780000"/>
          </a:xfrm>
          <a:prstGeom prst="rect">
            <a:avLst/>
          </a:prstGeom>
        </p:spPr>
      </p:pic>
    </p:spTree>
    <p:extLst>
      <p:ext uri="{BB962C8B-B14F-4D97-AF65-F5344CB8AC3E}">
        <p14:creationId xmlns:p14="http://schemas.microsoft.com/office/powerpoint/2010/main" val="37749939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arcador de texto 13">
            <a:extLst>
              <a:ext uri="{FF2B5EF4-FFF2-40B4-BE49-F238E27FC236}">
                <a16:creationId xmlns:a16="http://schemas.microsoft.com/office/drawing/2014/main" id="{2D18CD96-0F83-409E-9364-956EE0CC044B}"/>
              </a:ext>
            </a:extLst>
          </p:cNvPr>
          <p:cNvSpPr>
            <a:spLocks noGrp="1"/>
          </p:cNvSpPr>
          <p:nvPr>
            <p:ph type="body" sz="quarter" idx="20"/>
          </p:nvPr>
        </p:nvSpPr>
        <p:spPr>
          <a:xfrm>
            <a:off x="3615559" y="370114"/>
            <a:ext cx="5244662" cy="860425"/>
          </a:xfrm>
        </p:spPr>
        <p:txBody>
          <a:bodyPr/>
          <a:lstStyle/>
          <a:p>
            <a:r>
              <a:rPr lang="es-ES" sz="2000" dirty="0"/>
              <a:t>RAILWAY-ROAD </a:t>
            </a:r>
            <a:r>
              <a:rPr lang="pl-PL" sz="2000" dirty="0"/>
              <a:t>2904</a:t>
            </a:r>
            <a:r>
              <a:rPr lang="es-ES" sz="2000" dirty="0"/>
              <a:t> CROSSING LOCATION PLAN </a:t>
            </a:r>
            <a:endParaRPr lang="lv-LV" sz="2000" dirty="0"/>
          </a:p>
        </p:txBody>
      </p:sp>
      <p:sp>
        <p:nvSpPr>
          <p:cNvPr id="6" name="Text Placeholder 1">
            <a:extLst>
              <a:ext uri="{FF2B5EF4-FFF2-40B4-BE49-F238E27FC236}">
                <a16:creationId xmlns:a16="http://schemas.microsoft.com/office/drawing/2014/main" id="{ABA922E5-068F-40B2-9B06-8275FDC9C852}"/>
              </a:ext>
            </a:extLst>
          </p:cNvPr>
          <p:cNvSpPr txBox="1">
            <a:spLocks/>
          </p:cNvSpPr>
          <p:nvPr/>
        </p:nvSpPr>
        <p:spPr>
          <a:xfrm>
            <a:off x="15109" y="4095849"/>
            <a:ext cx="3511862" cy="976894"/>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1pPr>
            <a:lvl2pPr marL="457200" marR="0" indent="0" algn="l" defTabSz="457200" rtl="0" eaLnBrk="1" fontAlgn="auto" latinLnBrk="0" hangingPunct="1">
              <a:lnSpc>
                <a:spcPct val="100000"/>
              </a:lnSpc>
              <a:spcBef>
                <a:spcPct val="20000"/>
              </a:spcBef>
              <a:spcAft>
                <a:spcPts val="0"/>
              </a:spcAft>
              <a:buClrTx/>
              <a:buSzTx/>
              <a:buFont typeface="Arial"/>
              <a:buNone/>
              <a:tabLst/>
              <a:defRPr sz="1000" b="0" i="0" kern="1200">
                <a:solidFill>
                  <a:schemeClr val="tx1">
                    <a:lumMod val="65000"/>
                    <a:lumOff val="35000"/>
                  </a:schemeClr>
                </a:solidFill>
                <a:latin typeface="Myriad Pro" panose="020B0503030403020204" pitchFamily="34" charset="0"/>
                <a:ea typeface="+mn-ea"/>
                <a:cs typeface="+mn-cs"/>
              </a:defRPr>
            </a:lvl2pPr>
            <a:lvl3pPr marL="91440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3pPr>
            <a:lvl4pPr marL="137160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4pPr>
            <a:lvl5pPr marL="182880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1450" indent="-171450">
              <a:buFont typeface="Wingdings" panose="05000000000000000000" pitchFamily="2" charset="2"/>
              <a:buChar char="q"/>
            </a:pPr>
            <a:r>
              <a:rPr lang="en-US" dirty="0"/>
              <a:t>On the left side of the road, a 2.70 m wide cycle path with asphalt pavement is being designed.</a:t>
            </a:r>
          </a:p>
          <a:p>
            <a:pPr marL="171450" indent="-171450">
              <a:buFont typeface="Wingdings" panose="05000000000000000000" pitchFamily="2" charset="2"/>
              <a:buChar char="q"/>
            </a:pPr>
            <a:endParaRPr lang="en-US" dirty="0"/>
          </a:p>
          <a:p>
            <a:pPr marL="171450" indent="-171450">
              <a:buFont typeface="Wingdings" panose="05000000000000000000" pitchFamily="2" charset="2"/>
              <a:buChar char="q"/>
            </a:pPr>
            <a:r>
              <a:rPr lang="en-US" dirty="0"/>
              <a:t>To ensure safety for the users, the pedestrian path is separated from the district road by protective barriers.</a:t>
            </a:r>
          </a:p>
          <a:p>
            <a:endParaRPr lang="lv-LV" dirty="0"/>
          </a:p>
        </p:txBody>
      </p:sp>
      <p:sp>
        <p:nvSpPr>
          <p:cNvPr id="11" name="Text Placeholder 1">
            <a:extLst>
              <a:ext uri="{FF2B5EF4-FFF2-40B4-BE49-F238E27FC236}">
                <a16:creationId xmlns:a16="http://schemas.microsoft.com/office/drawing/2014/main" id="{7439BE93-8CBF-4155-9B16-5225E4F30366}"/>
              </a:ext>
            </a:extLst>
          </p:cNvPr>
          <p:cNvSpPr txBox="1">
            <a:spLocks/>
          </p:cNvSpPr>
          <p:nvPr/>
        </p:nvSpPr>
        <p:spPr>
          <a:xfrm>
            <a:off x="0" y="1312962"/>
            <a:ext cx="2398896" cy="2675596"/>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1pPr>
            <a:lvl2pPr marL="457200" marR="0" indent="0" algn="l" defTabSz="457200" rtl="0" eaLnBrk="1" fontAlgn="auto" latinLnBrk="0" hangingPunct="1">
              <a:lnSpc>
                <a:spcPct val="100000"/>
              </a:lnSpc>
              <a:spcBef>
                <a:spcPct val="20000"/>
              </a:spcBef>
              <a:spcAft>
                <a:spcPts val="0"/>
              </a:spcAft>
              <a:buClrTx/>
              <a:buSzTx/>
              <a:buFont typeface="Arial"/>
              <a:buNone/>
              <a:tabLst/>
              <a:defRPr sz="1000" b="0" i="0" kern="1200">
                <a:solidFill>
                  <a:schemeClr val="tx1">
                    <a:lumMod val="65000"/>
                    <a:lumOff val="35000"/>
                  </a:schemeClr>
                </a:solidFill>
                <a:latin typeface="Myriad Pro" panose="020B0503030403020204" pitchFamily="34" charset="0"/>
                <a:ea typeface="+mn-ea"/>
                <a:cs typeface="+mn-cs"/>
              </a:defRPr>
            </a:lvl2pPr>
            <a:lvl3pPr marL="91440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3pPr>
            <a:lvl4pPr marL="137160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4pPr>
            <a:lvl5pPr marL="182880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1450" indent="-171450">
              <a:buFont typeface="Wingdings" panose="05000000000000000000" pitchFamily="2" charset="2"/>
              <a:buChar char="q"/>
            </a:pPr>
            <a:r>
              <a:rPr lang="en-US" dirty="0">
                <a:solidFill>
                  <a:srgbClr val="595959"/>
                </a:solidFill>
              </a:rPr>
              <a:t>The railway line intersects with the category IV regional road no. </a:t>
            </a:r>
            <a:r>
              <a:rPr lang="pl-PL" dirty="0">
                <a:solidFill>
                  <a:srgbClr val="595959"/>
                </a:solidFill>
              </a:rPr>
              <a:t>2904 </a:t>
            </a:r>
            <a:r>
              <a:rPr lang="pl-PL" dirty="0" err="1">
                <a:solidFill>
                  <a:srgbClr val="595959"/>
                </a:solidFill>
              </a:rPr>
              <a:t>Linkuva</a:t>
            </a:r>
            <a:r>
              <a:rPr lang="en-US" dirty="0">
                <a:solidFill>
                  <a:srgbClr val="595959"/>
                </a:solidFill>
              </a:rPr>
              <a:t> – </a:t>
            </a:r>
            <a:r>
              <a:rPr lang="vi-VN" dirty="0"/>
              <a:t>Jonišk</a:t>
            </a:r>
            <a:r>
              <a:rPr lang="pl-PL" dirty="0"/>
              <a:t>e</a:t>
            </a:r>
            <a:r>
              <a:rPr lang="vi-VN" dirty="0"/>
              <a:t>lis</a:t>
            </a:r>
            <a:r>
              <a:rPr lang="en-US" dirty="0">
                <a:solidFill>
                  <a:srgbClr val="595959"/>
                </a:solidFill>
              </a:rPr>
              <a:t> – </a:t>
            </a:r>
            <a:r>
              <a:rPr lang="vi-VN" dirty="0"/>
              <a:t>Pump</a:t>
            </a:r>
            <a:r>
              <a:rPr lang="pl-PL" dirty="0"/>
              <a:t>e</a:t>
            </a:r>
            <a:r>
              <a:rPr lang="vi-VN" dirty="0"/>
              <a:t>nai </a:t>
            </a:r>
            <a:r>
              <a:rPr lang="en-US" dirty="0">
                <a:solidFill>
                  <a:srgbClr val="595959"/>
                </a:solidFill>
              </a:rPr>
              <a:t> – </a:t>
            </a:r>
            <a:r>
              <a:rPr lang="en-US" dirty="0" err="1">
                <a:solidFill>
                  <a:srgbClr val="595959"/>
                </a:solidFill>
              </a:rPr>
              <a:t>Ramygala</a:t>
            </a:r>
            <a:r>
              <a:rPr lang="en-US" dirty="0">
                <a:solidFill>
                  <a:srgbClr val="595959"/>
                </a:solidFill>
              </a:rPr>
              <a:t>, the section from </a:t>
            </a:r>
            <a:r>
              <a:rPr lang="pl-PL" dirty="0">
                <a:solidFill>
                  <a:srgbClr val="595959"/>
                </a:solidFill>
              </a:rPr>
              <a:t>25,83</a:t>
            </a:r>
            <a:r>
              <a:rPr lang="en-US" dirty="0">
                <a:solidFill>
                  <a:srgbClr val="595959"/>
                </a:solidFill>
              </a:rPr>
              <a:t> km to </a:t>
            </a:r>
            <a:r>
              <a:rPr lang="pl-PL" dirty="0">
                <a:solidFill>
                  <a:srgbClr val="595959"/>
                </a:solidFill>
              </a:rPr>
              <a:t>26,08</a:t>
            </a:r>
            <a:r>
              <a:rPr lang="en-US" dirty="0">
                <a:solidFill>
                  <a:srgbClr val="595959"/>
                </a:solidFill>
              </a:rPr>
              <a:t> km </a:t>
            </a:r>
            <a:r>
              <a:rPr lang="pl-PL" dirty="0">
                <a:solidFill>
                  <a:srgbClr val="595959"/>
                </a:solidFill>
              </a:rPr>
              <a:t>and </a:t>
            </a:r>
            <a:r>
              <a:rPr lang="en-US" dirty="0">
                <a:solidFill>
                  <a:srgbClr val="595959"/>
                </a:solidFill>
              </a:rPr>
              <a:t>from </a:t>
            </a:r>
            <a:r>
              <a:rPr lang="pl-PL" dirty="0">
                <a:solidFill>
                  <a:srgbClr val="595959"/>
                </a:solidFill>
              </a:rPr>
              <a:t>26,14</a:t>
            </a:r>
            <a:r>
              <a:rPr lang="en-US" dirty="0">
                <a:solidFill>
                  <a:srgbClr val="595959"/>
                </a:solidFill>
              </a:rPr>
              <a:t> km to </a:t>
            </a:r>
            <a:r>
              <a:rPr lang="pl-PL" dirty="0">
                <a:solidFill>
                  <a:srgbClr val="595959"/>
                </a:solidFill>
              </a:rPr>
              <a:t>26,46</a:t>
            </a:r>
            <a:r>
              <a:rPr lang="en-US" dirty="0">
                <a:solidFill>
                  <a:srgbClr val="595959"/>
                </a:solidFill>
              </a:rPr>
              <a:t> km belongs to </a:t>
            </a:r>
            <a:r>
              <a:rPr lang="pl-PL" dirty="0" err="1">
                <a:solidFill>
                  <a:srgbClr val="595959"/>
                </a:solidFill>
              </a:rPr>
              <a:t>Pasvalys</a:t>
            </a:r>
            <a:r>
              <a:rPr lang="en-US" dirty="0">
                <a:solidFill>
                  <a:srgbClr val="595959"/>
                </a:solidFill>
              </a:rPr>
              <a:t> district municipality</a:t>
            </a:r>
            <a:r>
              <a:rPr lang="pl-PL" dirty="0">
                <a:solidFill>
                  <a:srgbClr val="FF0000"/>
                </a:solidFill>
              </a:rPr>
              <a:t>.</a:t>
            </a:r>
            <a:r>
              <a:rPr lang="en-US" dirty="0">
                <a:solidFill>
                  <a:srgbClr val="595959"/>
                </a:solidFill>
              </a:rPr>
              <a:t> </a:t>
            </a:r>
          </a:p>
          <a:p>
            <a:endParaRPr lang="en-US" dirty="0"/>
          </a:p>
          <a:p>
            <a:pPr marL="171450" indent="-171450">
              <a:buFont typeface="Wingdings" panose="05000000000000000000" pitchFamily="2" charset="2"/>
              <a:buChar char="q"/>
            </a:pPr>
            <a:r>
              <a:rPr lang="en-US" dirty="0"/>
              <a:t>It is planned to install a road overpass at the intersection between railway and road.</a:t>
            </a:r>
          </a:p>
          <a:p>
            <a:pPr marL="171450" indent="-171450">
              <a:buFont typeface="Wingdings" panose="05000000000000000000" pitchFamily="2" charset="2"/>
              <a:buChar char="q"/>
            </a:pPr>
            <a:endParaRPr lang="en-US" dirty="0"/>
          </a:p>
          <a:p>
            <a:pPr marL="171450" indent="-171450">
              <a:buFont typeface="Wingdings" panose="05000000000000000000" pitchFamily="2" charset="2"/>
              <a:buChar char="q"/>
            </a:pPr>
            <a:r>
              <a:rPr lang="en-US" dirty="0"/>
              <a:t>It is planned to install connecting roads on both sides of the railway line to ensure the accessibility of private land plots.</a:t>
            </a:r>
          </a:p>
          <a:p>
            <a:endParaRPr lang="lv-LV" dirty="0"/>
          </a:p>
        </p:txBody>
      </p:sp>
      <p:pic>
        <p:nvPicPr>
          <p:cNvPr id="3" name="Obraz 2">
            <a:extLst>
              <a:ext uri="{FF2B5EF4-FFF2-40B4-BE49-F238E27FC236}">
                <a16:creationId xmlns:a16="http://schemas.microsoft.com/office/drawing/2014/main" id="{A280C2B4-0D79-45DD-B1E5-F1B9F508B157}"/>
              </a:ext>
            </a:extLst>
          </p:cNvPr>
          <p:cNvPicPr>
            <a:picLocks noChangeAspect="1"/>
          </p:cNvPicPr>
          <p:nvPr/>
        </p:nvPicPr>
        <p:blipFill>
          <a:blip r:embed="rId2"/>
          <a:stretch>
            <a:fillRect/>
          </a:stretch>
        </p:blipFill>
        <p:spPr>
          <a:xfrm>
            <a:off x="3410388" y="1420253"/>
            <a:ext cx="5295024" cy="2675596"/>
          </a:xfrm>
          <a:prstGeom prst="rect">
            <a:avLst/>
          </a:prstGeom>
          <a:ln>
            <a:solidFill>
              <a:srgbClr val="0070C0"/>
            </a:solidFill>
          </a:ln>
        </p:spPr>
      </p:pic>
    </p:spTree>
    <p:extLst>
      <p:ext uri="{BB962C8B-B14F-4D97-AF65-F5344CB8AC3E}">
        <p14:creationId xmlns:p14="http://schemas.microsoft.com/office/powerpoint/2010/main" val="27410549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6F812147-96E6-4EF1-A225-D0C2514E700A}"/>
              </a:ext>
            </a:extLst>
          </p:cNvPr>
          <p:cNvPicPr>
            <a:picLocks noChangeAspect="1"/>
          </p:cNvPicPr>
          <p:nvPr/>
        </p:nvPicPr>
        <p:blipFill>
          <a:blip r:embed="rId2"/>
          <a:stretch>
            <a:fillRect/>
          </a:stretch>
        </p:blipFill>
        <p:spPr>
          <a:xfrm>
            <a:off x="4716588" y="1325694"/>
            <a:ext cx="4427412" cy="1546080"/>
          </a:xfrm>
          <a:prstGeom prst="rect">
            <a:avLst/>
          </a:prstGeom>
        </p:spPr>
      </p:pic>
      <p:pic>
        <p:nvPicPr>
          <p:cNvPr id="2" name="Obraz 1">
            <a:extLst>
              <a:ext uri="{FF2B5EF4-FFF2-40B4-BE49-F238E27FC236}">
                <a16:creationId xmlns:a16="http://schemas.microsoft.com/office/drawing/2014/main" id="{2306E454-B943-4CE4-B5B6-80FD9E57E92F}"/>
              </a:ext>
            </a:extLst>
          </p:cNvPr>
          <p:cNvPicPr>
            <a:picLocks noChangeAspect="1"/>
          </p:cNvPicPr>
          <p:nvPr/>
        </p:nvPicPr>
        <p:blipFill>
          <a:blip r:embed="rId3"/>
          <a:stretch>
            <a:fillRect/>
          </a:stretch>
        </p:blipFill>
        <p:spPr>
          <a:xfrm>
            <a:off x="98062" y="1325694"/>
            <a:ext cx="4756446" cy="1546080"/>
          </a:xfrm>
          <a:prstGeom prst="rect">
            <a:avLst/>
          </a:prstGeom>
        </p:spPr>
      </p:pic>
      <p:sp>
        <p:nvSpPr>
          <p:cNvPr id="16" name="Marcador de texto 15">
            <a:extLst>
              <a:ext uri="{FF2B5EF4-FFF2-40B4-BE49-F238E27FC236}">
                <a16:creationId xmlns:a16="http://schemas.microsoft.com/office/drawing/2014/main" id="{C41CAC43-7392-4051-A68D-B5ACF5479FD0}"/>
              </a:ext>
            </a:extLst>
          </p:cNvPr>
          <p:cNvSpPr>
            <a:spLocks noGrp="1"/>
          </p:cNvSpPr>
          <p:nvPr>
            <p:ph type="body" sz="quarter" idx="20"/>
          </p:nvPr>
        </p:nvSpPr>
        <p:spPr>
          <a:xfrm>
            <a:off x="3615559" y="647865"/>
            <a:ext cx="5244662" cy="569913"/>
          </a:xfrm>
        </p:spPr>
        <p:txBody>
          <a:bodyPr/>
          <a:lstStyle/>
          <a:p>
            <a:r>
              <a:rPr lang="es-ES" sz="2000" dirty="0"/>
              <a:t>ROAD </a:t>
            </a:r>
            <a:r>
              <a:rPr lang="pl-PL" sz="2000" dirty="0"/>
              <a:t>2904</a:t>
            </a:r>
            <a:r>
              <a:rPr lang="es-ES" sz="2000" dirty="0"/>
              <a:t> PLAN AND CROSS SECTION</a:t>
            </a:r>
            <a:endParaRPr lang="lv-LV" sz="2000" dirty="0"/>
          </a:p>
        </p:txBody>
      </p:sp>
      <p:sp>
        <p:nvSpPr>
          <p:cNvPr id="11" name="CuadroTexto 10">
            <a:extLst>
              <a:ext uri="{FF2B5EF4-FFF2-40B4-BE49-F238E27FC236}">
                <a16:creationId xmlns:a16="http://schemas.microsoft.com/office/drawing/2014/main" id="{538E9893-6483-454B-ADD6-0C0C57145205}"/>
              </a:ext>
            </a:extLst>
          </p:cNvPr>
          <p:cNvSpPr txBox="1"/>
          <p:nvPr/>
        </p:nvSpPr>
        <p:spPr>
          <a:xfrm>
            <a:off x="4262491" y="2571750"/>
            <a:ext cx="833889" cy="246221"/>
          </a:xfrm>
          <a:prstGeom prst="rect">
            <a:avLst/>
          </a:prstGeom>
          <a:solidFill>
            <a:srgbClr val="FFFFCC"/>
          </a:solidFill>
        </p:spPr>
        <p:txBody>
          <a:bodyPr wrap="square" rtlCol="0">
            <a:spAutoFit/>
          </a:bodyPr>
          <a:lstStyle/>
          <a:p>
            <a:r>
              <a:rPr lang="es-ES" sz="1000" dirty="0"/>
              <a:t>ROAD PLAN</a:t>
            </a:r>
          </a:p>
        </p:txBody>
      </p:sp>
      <p:sp>
        <p:nvSpPr>
          <p:cNvPr id="13" name="CuadroTexto 12">
            <a:extLst>
              <a:ext uri="{FF2B5EF4-FFF2-40B4-BE49-F238E27FC236}">
                <a16:creationId xmlns:a16="http://schemas.microsoft.com/office/drawing/2014/main" id="{F30E15EA-E104-48C5-9FF6-82C706A48B01}"/>
              </a:ext>
            </a:extLst>
          </p:cNvPr>
          <p:cNvSpPr txBox="1"/>
          <p:nvPr/>
        </p:nvSpPr>
        <p:spPr>
          <a:xfrm>
            <a:off x="5425441" y="3087606"/>
            <a:ext cx="1356002" cy="246221"/>
          </a:xfrm>
          <a:prstGeom prst="rect">
            <a:avLst/>
          </a:prstGeom>
          <a:solidFill>
            <a:srgbClr val="FFFFCC"/>
          </a:solidFill>
        </p:spPr>
        <p:txBody>
          <a:bodyPr wrap="square" rtlCol="0">
            <a:spAutoFit/>
          </a:bodyPr>
          <a:lstStyle/>
          <a:p>
            <a:r>
              <a:rPr lang="es-ES" sz="1000" dirty="0"/>
              <a:t>ROAD CROSS SECTION</a:t>
            </a:r>
          </a:p>
        </p:txBody>
      </p:sp>
      <p:pic>
        <p:nvPicPr>
          <p:cNvPr id="4" name="Obraz 3">
            <a:extLst>
              <a:ext uri="{FF2B5EF4-FFF2-40B4-BE49-F238E27FC236}">
                <a16:creationId xmlns:a16="http://schemas.microsoft.com/office/drawing/2014/main" id="{6A038653-CD8D-483C-B1CC-8E9C242DE866}"/>
              </a:ext>
            </a:extLst>
          </p:cNvPr>
          <p:cNvPicPr>
            <a:picLocks noChangeAspect="1"/>
          </p:cNvPicPr>
          <p:nvPr/>
        </p:nvPicPr>
        <p:blipFill>
          <a:blip r:embed="rId4"/>
          <a:stretch>
            <a:fillRect/>
          </a:stretch>
        </p:blipFill>
        <p:spPr>
          <a:xfrm>
            <a:off x="4716588" y="3592552"/>
            <a:ext cx="3977640" cy="1006436"/>
          </a:xfrm>
          <a:prstGeom prst="rect">
            <a:avLst/>
          </a:prstGeom>
        </p:spPr>
      </p:pic>
      <p:pic>
        <p:nvPicPr>
          <p:cNvPr id="14" name="Obraz 13">
            <a:extLst>
              <a:ext uri="{FF2B5EF4-FFF2-40B4-BE49-F238E27FC236}">
                <a16:creationId xmlns:a16="http://schemas.microsoft.com/office/drawing/2014/main" id="{F789D2FD-3288-486B-BD50-A18DEEFB6593}"/>
              </a:ext>
            </a:extLst>
          </p:cNvPr>
          <p:cNvPicPr>
            <a:picLocks noChangeAspect="1"/>
          </p:cNvPicPr>
          <p:nvPr/>
        </p:nvPicPr>
        <p:blipFill>
          <a:blip r:embed="rId4"/>
          <a:stretch>
            <a:fillRect/>
          </a:stretch>
        </p:blipFill>
        <p:spPr>
          <a:xfrm>
            <a:off x="4047596" y="3397369"/>
            <a:ext cx="4848800" cy="1226860"/>
          </a:xfrm>
          <a:prstGeom prst="rect">
            <a:avLst/>
          </a:prstGeom>
          <a:ln>
            <a:solidFill>
              <a:srgbClr val="595959"/>
            </a:solidFill>
          </a:ln>
        </p:spPr>
      </p:pic>
      <p:pic>
        <p:nvPicPr>
          <p:cNvPr id="5" name="Obraz 4">
            <a:extLst>
              <a:ext uri="{FF2B5EF4-FFF2-40B4-BE49-F238E27FC236}">
                <a16:creationId xmlns:a16="http://schemas.microsoft.com/office/drawing/2014/main" id="{14B47B4D-4914-48F6-A6ED-059839C1B49B}"/>
              </a:ext>
            </a:extLst>
          </p:cNvPr>
          <p:cNvPicPr>
            <a:picLocks noChangeAspect="1"/>
          </p:cNvPicPr>
          <p:nvPr/>
        </p:nvPicPr>
        <p:blipFill>
          <a:blip r:embed="rId5"/>
          <a:stretch>
            <a:fillRect/>
          </a:stretch>
        </p:blipFill>
        <p:spPr>
          <a:xfrm>
            <a:off x="427097" y="2871774"/>
            <a:ext cx="3291464" cy="2230316"/>
          </a:xfrm>
          <a:prstGeom prst="rect">
            <a:avLst/>
          </a:prstGeom>
          <a:ln>
            <a:solidFill>
              <a:srgbClr val="595959"/>
            </a:solidFill>
          </a:ln>
        </p:spPr>
      </p:pic>
      <p:sp>
        <p:nvSpPr>
          <p:cNvPr id="12" name="CuadroTexto 11">
            <a:extLst>
              <a:ext uri="{FF2B5EF4-FFF2-40B4-BE49-F238E27FC236}">
                <a16:creationId xmlns:a16="http://schemas.microsoft.com/office/drawing/2014/main" id="{54853A40-4EB3-4602-BE7D-D6D1624EC8D7}"/>
              </a:ext>
            </a:extLst>
          </p:cNvPr>
          <p:cNvSpPr txBox="1"/>
          <p:nvPr/>
        </p:nvSpPr>
        <p:spPr>
          <a:xfrm>
            <a:off x="1285598" y="4711576"/>
            <a:ext cx="1070252" cy="246221"/>
          </a:xfrm>
          <a:prstGeom prst="rect">
            <a:avLst/>
          </a:prstGeom>
          <a:solidFill>
            <a:srgbClr val="FFFFCC"/>
          </a:solidFill>
        </p:spPr>
        <p:txBody>
          <a:bodyPr wrap="square" rtlCol="0">
            <a:spAutoFit/>
          </a:bodyPr>
          <a:lstStyle/>
          <a:p>
            <a:r>
              <a:rPr lang="es-ES" sz="1000" dirty="0"/>
              <a:t>OVERPASS PLAN</a:t>
            </a:r>
          </a:p>
        </p:txBody>
      </p:sp>
    </p:spTree>
    <p:extLst>
      <p:ext uri="{BB962C8B-B14F-4D97-AF65-F5344CB8AC3E}">
        <p14:creationId xmlns:p14="http://schemas.microsoft.com/office/powerpoint/2010/main" val="26284896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91490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id="{9E538858-D0DB-4609-B144-41E39766B0B2}"/>
              </a:ext>
            </a:extLst>
          </p:cNvPr>
          <p:cNvPicPr>
            <a:picLocks noChangeAspect="1"/>
          </p:cNvPicPr>
          <p:nvPr/>
        </p:nvPicPr>
        <p:blipFill>
          <a:blip r:embed="rId2"/>
          <a:stretch>
            <a:fillRect/>
          </a:stretch>
        </p:blipFill>
        <p:spPr>
          <a:xfrm>
            <a:off x="475406" y="1329872"/>
            <a:ext cx="4800600" cy="1706880"/>
          </a:xfrm>
          <a:prstGeom prst="rect">
            <a:avLst/>
          </a:prstGeom>
          <a:ln>
            <a:solidFill>
              <a:srgbClr val="595959"/>
            </a:solidFill>
          </a:ln>
          <a:effectLst>
            <a:outerShdw blurRad="50800" dist="38100" dir="5400000" algn="t" rotWithShape="0">
              <a:prstClr val="black">
                <a:alpha val="40000"/>
              </a:prstClr>
            </a:outerShdw>
          </a:effectLst>
        </p:spPr>
      </p:pic>
      <p:sp>
        <p:nvSpPr>
          <p:cNvPr id="16" name="Marcador de texto 15">
            <a:extLst>
              <a:ext uri="{FF2B5EF4-FFF2-40B4-BE49-F238E27FC236}">
                <a16:creationId xmlns:a16="http://schemas.microsoft.com/office/drawing/2014/main" id="{B766AE2D-B6EB-4C24-AC52-CF6DADF3F66C}"/>
              </a:ext>
            </a:extLst>
          </p:cNvPr>
          <p:cNvSpPr>
            <a:spLocks noGrp="1"/>
          </p:cNvSpPr>
          <p:nvPr>
            <p:ph type="body" sz="quarter" idx="20"/>
          </p:nvPr>
        </p:nvSpPr>
        <p:spPr>
          <a:xfrm>
            <a:off x="3615559" y="355600"/>
            <a:ext cx="5244662" cy="758825"/>
          </a:xfrm>
        </p:spPr>
        <p:txBody>
          <a:bodyPr/>
          <a:lstStyle/>
          <a:p>
            <a:r>
              <a:rPr lang="es-ES" sz="2000" dirty="0"/>
              <a:t>ROAD </a:t>
            </a:r>
            <a:r>
              <a:rPr lang="pl-PL" sz="2000" dirty="0"/>
              <a:t>2904</a:t>
            </a:r>
            <a:r>
              <a:rPr lang="es-ES" sz="2000" dirty="0"/>
              <a:t> - OVERPASS ELEVATION AND CROSS SECTION</a:t>
            </a:r>
            <a:endParaRPr lang="lv-LV" sz="2000" dirty="0"/>
          </a:p>
        </p:txBody>
      </p:sp>
      <p:sp>
        <p:nvSpPr>
          <p:cNvPr id="11" name="CuadroTexto 10">
            <a:extLst>
              <a:ext uri="{FF2B5EF4-FFF2-40B4-BE49-F238E27FC236}">
                <a16:creationId xmlns:a16="http://schemas.microsoft.com/office/drawing/2014/main" id="{FA66A47A-5CB4-438F-A03C-B82A619882AF}"/>
              </a:ext>
            </a:extLst>
          </p:cNvPr>
          <p:cNvSpPr txBox="1"/>
          <p:nvPr/>
        </p:nvSpPr>
        <p:spPr>
          <a:xfrm>
            <a:off x="487968" y="2918175"/>
            <a:ext cx="1340832" cy="246221"/>
          </a:xfrm>
          <a:prstGeom prst="rect">
            <a:avLst/>
          </a:prstGeom>
          <a:solidFill>
            <a:srgbClr val="FFFFCC"/>
          </a:solidFill>
        </p:spPr>
        <p:txBody>
          <a:bodyPr wrap="square" rtlCol="0">
            <a:spAutoFit/>
          </a:bodyPr>
          <a:lstStyle/>
          <a:p>
            <a:r>
              <a:rPr lang="es-ES" sz="1000" dirty="0"/>
              <a:t>OVERPASS ELEVATION</a:t>
            </a:r>
          </a:p>
        </p:txBody>
      </p:sp>
      <p:sp>
        <p:nvSpPr>
          <p:cNvPr id="12" name="CuadroTexto 11">
            <a:extLst>
              <a:ext uri="{FF2B5EF4-FFF2-40B4-BE49-F238E27FC236}">
                <a16:creationId xmlns:a16="http://schemas.microsoft.com/office/drawing/2014/main" id="{D0AC6BDF-DD5D-4C32-B3A1-BC2B4EA64921}"/>
              </a:ext>
            </a:extLst>
          </p:cNvPr>
          <p:cNvSpPr txBox="1"/>
          <p:nvPr/>
        </p:nvSpPr>
        <p:spPr>
          <a:xfrm>
            <a:off x="6849339" y="3794018"/>
            <a:ext cx="1336637" cy="400110"/>
          </a:xfrm>
          <a:prstGeom prst="rect">
            <a:avLst/>
          </a:prstGeom>
          <a:solidFill>
            <a:srgbClr val="FFFFCC"/>
          </a:solidFill>
        </p:spPr>
        <p:txBody>
          <a:bodyPr wrap="square" rtlCol="0">
            <a:spAutoFit/>
          </a:bodyPr>
          <a:lstStyle/>
          <a:p>
            <a:r>
              <a:rPr lang="es-ES" sz="1000" dirty="0"/>
              <a:t>ROAD CROSS SECTION ON VIADUCT</a:t>
            </a:r>
          </a:p>
        </p:txBody>
      </p:sp>
      <p:sp>
        <p:nvSpPr>
          <p:cNvPr id="13" name="CuadroTexto 12">
            <a:extLst>
              <a:ext uri="{FF2B5EF4-FFF2-40B4-BE49-F238E27FC236}">
                <a16:creationId xmlns:a16="http://schemas.microsoft.com/office/drawing/2014/main" id="{290CA8AD-A63E-412A-8335-0C2CC991DE3D}"/>
              </a:ext>
            </a:extLst>
          </p:cNvPr>
          <p:cNvSpPr txBox="1"/>
          <p:nvPr/>
        </p:nvSpPr>
        <p:spPr>
          <a:xfrm>
            <a:off x="492163" y="4658799"/>
            <a:ext cx="1336637" cy="400110"/>
          </a:xfrm>
          <a:prstGeom prst="rect">
            <a:avLst/>
          </a:prstGeom>
          <a:solidFill>
            <a:srgbClr val="FFFFCC"/>
          </a:solidFill>
        </p:spPr>
        <p:txBody>
          <a:bodyPr wrap="square" rtlCol="0">
            <a:spAutoFit/>
          </a:bodyPr>
          <a:lstStyle/>
          <a:p>
            <a:r>
              <a:rPr lang="es-ES" sz="1000" dirty="0"/>
              <a:t>ROAD CROSS SECTION ON EMBANKMENT</a:t>
            </a:r>
          </a:p>
        </p:txBody>
      </p:sp>
      <p:pic>
        <p:nvPicPr>
          <p:cNvPr id="3" name="Obraz 2">
            <a:extLst>
              <a:ext uri="{FF2B5EF4-FFF2-40B4-BE49-F238E27FC236}">
                <a16:creationId xmlns:a16="http://schemas.microsoft.com/office/drawing/2014/main" id="{9481278B-8164-4D70-A062-C3FD196EFA5F}"/>
              </a:ext>
            </a:extLst>
          </p:cNvPr>
          <p:cNvPicPr>
            <a:picLocks noChangeAspect="1"/>
          </p:cNvPicPr>
          <p:nvPr/>
        </p:nvPicPr>
        <p:blipFill>
          <a:blip r:embed="rId3"/>
          <a:stretch>
            <a:fillRect/>
          </a:stretch>
        </p:blipFill>
        <p:spPr>
          <a:xfrm>
            <a:off x="5631180" y="2626647"/>
            <a:ext cx="3307080" cy="1075498"/>
          </a:xfrm>
          <a:prstGeom prst="rect">
            <a:avLst/>
          </a:prstGeom>
          <a:ln>
            <a:solidFill>
              <a:srgbClr val="595959"/>
            </a:solidFill>
          </a:ln>
          <a:effectLst>
            <a:outerShdw blurRad="50800" dist="38100" dir="2700000" algn="tl" rotWithShape="0">
              <a:prstClr val="black">
                <a:alpha val="40000"/>
              </a:prstClr>
            </a:outerShdw>
          </a:effectLst>
        </p:spPr>
      </p:pic>
      <p:pic>
        <p:nvPicPr>
          <p:cNvPr id="14" name="Obraz 13">
            <a:extLst>
              <a:ext uri="{FF2B5EF4-FFF2-40B4-BE49-F238E27FC236}">
                <a16:creationId xmlns:a16="http://schemas.microsoft.com/office/drawing/2014/main" id="{22A2F94A-FB39-45DF-AF94-154A4DA51C8D}"/>
              </a:ext>
            </a:extLst>
          </p:cNvPr>
          <p:cNvPicPr>
            <a:picLocks noChangeAspect="1"/>
          </p:cNvPicPr>
          <p:nvPr/>
        </p:nvPicPr>
        <p:blipFill>
          <a:blip r:embed="rId4"/>
          <a:stretch>
            <a:fillRect/>
          </a:stretch>
        </p:blipFill>
        <p:spPr>
          <a:xfrm>
            <a:off x="475406" y="3398195"/>
            <a:ext cx="4848800" cy="1226860"/>
          </a:xfrm>
          <a:prstGeom prst="rect">
            <a:avLst/>
          </a:prstGeom>
          <a:ln>
            <a:solidFill>
              <a:srgbClr val="595959"/>
            </a:solidFill>
          </a:ln>
        </p:spPr>
      </p:pic>
    </p:spTree>
    <p:extLst>
      <p:ext uri="{BB962C8B-B14F-4D97-AF65-F5344CB8AC3E}">
        <p14:creationId xmlns:p14="http://schemas.microsoft.com/office/powerpoint/2010/main" val="40898537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7">
            <a:extLst>
              <a:ext uri="{FF2B5EF4-FFF2-40B4-BE49-F238E27FC236}">
                <a16:creationId xmlns:a16="http://schemas.microsoft.com/office/drawing/2014/main" id="{F55DD0D3-9FD9-4C78-9558-14E951F8F967}"/>
              </a:ext>
            </a:extLst>
          </p:cNvPr>
          <p:cNvSpPr>
            <a:spLocks noGrp="1"/>
          </p:cNvSpPr>
          <p:nvPr>
            <p:ph type="body" sz="quarter" idx="20"/>
          </p:nvPr>
        </p:nvSpPr>
        <p:spPr>
          <a:xfrm>
            <a:off x="3615559" y="703943"/>
            <a:ext cx="5244662" cy="410482"/>
          </a:xfrm>
        </p:spPr>
        <p:txBody>
          <a:bodyPr/>
          <a:lstStyle/>
          <a:p>
            <a:r>
              <a:rPr lang="es-ES" sz="2000" dirty="0"/>
              <a:t>ROAD </a:t>
            </a:r>
            <a:r>
              <a:rPr lang="pl-PL" sz="2000" dirty="0"/>
              <a:t>2904</a:t>
            </a:r>
            <a:r>
              <a:rPr lang="es-ES" sz="2000" dirty="0"/>
              <a:t>-VISUALIZATION</a:t>
            </a:r>
            <a:endParaRPr lang="lv-LV" sz="2000" dirty="0"/>
          </a:p>
        </p:txBody>
      </p:sp>
      <p:pic>
        <p:nvPicPr>
          <p:cNvPr id="2" name="Obraz 1">
            <a:extLst>
              <a:ext uri="{FF2B5EF4-FFF2-40B4-BE49-F238E27FC236}">
                <a16:creationId xmlns:a16="http://schemas.microsoft.com/office/drawing/2014/main" id="{C529900D-4355-4AAD-8325-BBAF70DFC9D9}"/>
              </a:ext>
            </a:extLst>
          </p:cNvPr>
          <p:cNvPicPr>
            <a:picLocks noChangeAspect="1"/>
          </p:cNvPicPr>
          <p:nvPr/>
        </p:nvPicPr>
        <p:blipFill>
          <a:blip r:embed="rId2"/>
          <a:stretch>
            <a:fillRect/>
          </a:stretch>
        </p:blipFill>
        <p:spPr>
          <a:xfrm>
            <a:off x="180000" y="1281600"/>
            <a:ext cx="6720000" cy="3780000"/>
          </a:xfrm>
          <a:prstGeom prst="rect">
            <a:avLst/>
          </a:prstGeom>
        </p:spPr>
      </p:pic>
    </p:spTree>
    <p:extLst>
      <p:ext uri="{BB962C8B-B14F-4D97-AF65-F5344CB8AC3E}">
        <p14:creationId xmlns:p14="http://schemas.microsoft.com/office/powerpoint/2010/main" val="17426334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0BAB9D-9E11-446B-8E5A-1C787F3B3F04}"/>
              </a:ext>
            </a:extLst>
          </p:cNvPr>
          <p:cNvSpPr>
            <a:spLocks noGrp="1"/>
          </p:cNvSpPr>
          <p:nvPr>
            <p:ph type="body" sz="quarter" idx="12"/>
          </p:nvPr>
        </p:nvSpPr>
        <p:spPr>
          <a:xfrm>
            <a:off x="660400" y="1621667"/>
            <a:ext cx="7435850" cy="1881075"/>
          </a:xfrm>
        </p:spPr>
        <p:txBody>
          <a:bodyPr/>
          <a:lstStyle/>
          <a:p>
            <a:pPr marL="171450" indent="-171450" algn="just">
              <a:buFont typeface="Wingdings" panose="05000000000000000000" pitchFamily="2" charset="2"/>
              <a:buChar char="q"/>
            </a:pPr>
            <a:r>
              <a:rPr lang="en-US" sz="1400" dirty="0">
                <a:solidFill>
                  <a:srgbClr val="000000"/>
                </a:solidFill>
              </a:rPr>
              <a:t>No Natura 2000 sites have been identified along this stretch</a:t>
            </a:r>
            <a:endParaRPr lang="pl-PL" sz="1400" dirty="0">
              <a:solidFill>
                <a:srgbClr val="000000"/>
              </a:solidFill>
            </a:endParaRPr>
          </a:p>
          <a:p>
            <a:pPr marL="171450" indent="-171450" algn="just">
              <a:buFont typeface="Wingdings" panose="05000000000000000000" pitchFamily="2" charset="2"/>
              <a:buChar char="q"/>
            </a:pPr>
            <a:r>
              <a:rPr lang="en-US" sz="1400" dirty="0">
                <a:solidFill>
                  <a:schemeClr val="tx1"/>
                </a:solidFill>
              </a:rPr>
              <a:t>Migration studies were conducted during the research phase -  in accordance with the results, </a:t>
            </a:r>
            <a:r>
              <a:rPr lang="pl-PL" sz="1400" dirty="0">
                <a:solidFill>
                  <a:schemeClr val="tx1"/>
                </a:solidFill>
              </a:rPr>
              <a:t>1</a:t>
            </a:r>
            <a:r>
              <a:rPr lang="en-US" sz="1400" dirty="0">
                <a:solidFill>
                  <a:schemeClr val="tx1"/>
                </a:solidFill>
              </a:rPr>
              <a:t> green bridges </a:t>
            </a:r>
            <a:r>
              <a:rPr lang="pl-PL" sz="1400" dirty="0">
                <a:solidFill>
                  <a:schemeClr val="tx1"/>
                </a:solidFill>
              </a:rPr>
              <a:t>(</a:t>
            </a:r>
            <a:r>
              <a:rPr lang="en-US" sz="1400" dirty="0" err="1">
                <a:solidFill>
                  <a:schemeClr val="tx1"/>
                </a:solidFill>
              </a:rPr>
              <a:t>ecoduct</a:t>
            </a:r>
            <a:r>
              <a:rPr lang="pl-PL" sz="1400" dirty="0">
                <a:solidFill>
                  <a:schemeClr val="tx1"/>
                </a:solidFill>
              </a:rPr>
              <a:t>)</a:t>
            </a:r>
            <a:r>
              <a:rPr lang="en-US" sz="1400" dirty="0">
                <a:solidFill>
                  <a:schemeClr val="tx1"/>
                </a:solidFill>
              </a:rPr>
              <a:t> plus </a:t>
            </a:r>
            <a:r>
              <a:rPr lang="pl-PL" sz="1400" dirty="0">
                <a:solidFill>
                  <a:schemeClr val="tx1"/>
                </a:solidFill>
              </a:rPr>
              <a:t>1</a:t>
            </a:r>
            <a:r>
              <a:rPr lang="en-US" sz="1400" dirty="0">
                <a:solidFill>
                  <a:schemeClr val="tx1"/>
                </a:solidFill>
              </a:rPr>
              <a:t> animal passages</a:t>
            </a:r>
            <a:r>
              <a:rPr lang="pl-PL" sz="1400" dirty="0">
                <a:solidFill>
                  <a:schemeClr val="tx1"/>
                </a:solidFill>
              </a:rPr>
              <a:t> </a:t>
            </a:r>
            <a:r>
              <a:rPr lang="en-US" sz="1400" dirty="0">
                <a:solidFill>
                  <a:schemeClr val="tx1"/>
                </a:solidFill>
              </a:rPr>
              <a:t>have been proposed.</a:t>
            </a:r>
            <a:endParaRPr lang="pl-PL" sz="1400" dirty="0">
              <a:solidFill>
                <a:schemeClr val="tx1"/>
              </a:solidFill>
            </a:endParaRPr>
          </a:p>
          <a:p>
            <a:pPr algn="just"/>
            <a:endParaRPr lang="pl-PL" sz="1400" dirty="0"/>
          </a:p>
          <a:p>
            <a:pPr algn="just"/>
            <a:r>
              <a:rPr lang="en-US" sz="1400" dirty="0">
                <a:solidFill>
                  <a:schemeClr val="tx1"/>
                </a:solidFill>
              </a:rPr>
              <a:t>Several noise mitigation measures are proposed in the vicinity of settlements: </a:t>
            </a:r>
          </a:p>
          <a:p>
            <a:pPr algn="just"/>
            <a:r>
              <a:rPr lang="en-US" sz="1400" dirty="0">
                <a:solidFill>
                  <a:schemeClr val="tx1"/>
                </a:solidFill>
              </a:rPr>
              <a:t>Noise reduction barriers; </a:t>
            </a:r>
          </a:p>
        </p:txBody>
      </p:sp>
      <p:sp>
        <p:nvSpPr>
          <p:cNvPr id="7" name="Marcador de texto 6">
            <a:extLst>
              <a:ext uri="{FF2B5EF4-FFF2-40B4-BE49-F238E27FC236}">
                <a16:creationId xmlns:a16="http://schemas.microsoft.com/office/drawing/2014/main" id="{F2606F3E-60E3-4406-899A-BCFA50C686A5}"/>
              </a:ext>
            </a:extLst>
          </p:cNvPr>
          <p:cNvSpPr>
            <a:spLocks noGrp="1"/>
          </p:cNvSpPr>
          <p:nvPr>
            <p:ph type="body" sz="quarter" idx="20"/>
          </p:nvPr>
        </p:nvSpPr>
        <p:spPr>
          <a:xfrm>
            <a:off x="2899144" y="544512"/>
            <a:ext cx="5961077" cy="569913"/>
          </a:xfrm>
        </p:spPr>
        <p:txBody>
          <a:bodyPr/>
          <a:lstStyle/>
          <a:p>
            <a:r>
              <a:rPr lang="es-ES" sz="2000" dirty="0"/>
              <a:t>ENVIRONMENTAL PROTECTION MEASURES</a:t>
            </a:r>
            <a:endParaRPr lang="lv-LV" sz="2000" dirty="0"/>
          </a:p>
          <a:p>
            <a:endParaRPr lang="es-ES" sz="2000" dirty="0"/>
          </a:p>
        </p:txBody>
      </p:sp>
    </p:spTree>
    <p:extLst>
      <p:ext uri="{BB962C8B-B14F-4D97-AF65-F5344CB8AC3E}">
        <p14:creationId xmlns:p14="http://schemas.microsoft.com/office/powerpoint/2010/main" val="4648016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arcador de texto 13">
            <a:extLst>
              <a:ext uri="{FF2B5EF4-FFF2-40B4-BE49-F238E27FC236}">
                <a16:creationId xmlns:a16="http://schemas.microsoft.com/office/drawing/2014/main" id="{DEE4CD4E-442F-46B8-A47A-37E6D946EEBA}"/>
              </a:ext>
            </a:extLst>
          </p:cNvPr>
          <p:cNvSpPr>
            <a:spLocks noGrp="1"/>
          </p:cNvSpPr>
          <p:nvPr>
            <p:ph type="body" sz="quarter" idx="20"/>
          </p:nvPr>
        </p:nvSpPr>
        <p:spPr/>
        <p:txBody>
          <a:bodyPr/>
          <a:lstStyle/>
          <a:p>
            <a:r>
              <a:rPr lang="es-ES" dirty="0"/>
              <a:t>NOISE MITIGATION MEASURES</a:t>
            </a:r>
          </a:p>
          <a:p>
            <a:endParaRPr lang="es-ES" dirty="0"/>
          </a:p>
        </p:txBody>
      </p:sp>
      <p:graphicFrame>
        <p:nvGraphicFramePr>
          <p:cNvPr id="6" name="Tabla 7">
            <a:extLst>
              <a:ext uri="{FF2B5EF4-FFF2-40B4-BE49-F238E27FC236}">
                <a16:creationId xmlns:a16="http://schemas.microsoft.com/office/drawing/2014/main" id="{EFBA86DD-5E4B-468D-A96F-AB13D54C60AC}"/>
              </a:ext>
            </a:extLst>
          </p:cNvPr>
          <p:cNvGraphicFramePr>
            <a:graphicFrameLocks noGrp="1"/>
          </p:cNvGraphicFramePr>
          <p:nvPr/>
        </p:nvGraphicFramePr>
        <p:xfrm>
          <a:off x="1522926" y="1566718"/>
          <a:ext cx="6146694" cy="867047"/>
        </p:xfrm>
        <a:graphic>
          <a:graphicData uri="http://schemas.openxmlformats.org/drawingml/2006/table">
            <a:tbl>
              <a:tblPr firstRow="1" bandRow="1">
                <a:tableStyleId>{2D5ABB26-0587-4C30-8999-92F81FD0307C}</a:tableStyleId>
              </a:tblPr>
              <a:tblGrid>
                <a:gridCol w="2923493">
                  <a:extLst>
                    <a:ext uri="{9D8B030D-6E8A-4147-A177-3AD203B41FA5}">
                      <a16:colId xmlns:a16="http://schemas.microsoft.com/office/drawing/2014/main" val="330455346"/>
                    </a:ext>
                  </a:extLst>
                </a:gridCol>
                <a:gridCol w="1550344">
                  <a:extLst>
                    <a:ext uri="{9D8B030D-6E8A-4147-A177-3AD203B41FA5}">
                      <a16:colId xmlns:a16="http://schemas.microsoft.com/office/drawing/2014/main" val="226541417"/>
                    </a:ext>
                  </a:extLst>
                </a:gridCol>
                <a:gridCol w="1672857">
                  <a:extLst>
                    <a:ext uri="{9D8B030D-6E8A-4147-A177-3AD203B41FA5}">
                      <a16:colId xmlns:a16="http://schemas.microsoft.com/office/drawing/2014/main" val="2157032572"/>
                    </a:ext>
                  </a:extLst>
                </a:gridCol>
              </a:tblGrid>
              <a:tr h="447188">
                <a:tc>
                  <a:txBody>
                    <a:bodyPr/>
                    <a:lstStyle/>
                    <a:p>
                      <a:pPr algn="ctr"/>
                      <a:r>
                        <a:rPr lang="es-ES" sz="1100" b="1" dirty="0" err="1">
                          <a:solidFill>
                            <a:schemeClr val="bg1"/>
                          </a:solidFill>
                          <a:latin typeface="Myriad Pro"/>
                        </a:rPr>
                        <a:t>Residential</a:t>
                      </a:r>
                      <a:r>
                        <a:rPr lang="es-ES" sz="1100" b="1" dirty="0">
                          <a:solidFill>
                            <a:schemeClr val="bg1"/>
                          </a:solidFill>
                          <a:latin typeface="Myriad Pro"/>
                        </a:rPr>
                        <a:t> </a:t>
                      </a:r>
                      <a:r>
                        <a:rPr lang="es-ES" sz="1100" b="1" dirty="0" err="1">
                          <a:solidFill>
                            <a:schemeClr val="bg1"/>
                          </a:solidFill>
                          <a:latin typeface="Myriad Pro"/>
                        </a:rPr>
                        <a:t>area</a:t>
                      </a:r>
                      <a:endParaRPr lang="es-ES" sz="1100" b="1" dirty="0">
                        <a:solidFill>
                          <a:schemeClr val="bg1"/>
                        </a:solidFill>
                        <a:latin typeface="Myriad Pro"/>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s-ES" sz="1100" b="1" dirty="0" err="1">
                          <a:solidFill>
                            <a:schemeClr val="bg1"/>
                          </a:solidFill>
                          <a:latin typeface="Myriad Pro"/>
                        </a:rPr>
                        <a:t>Location</a:t>
                      </a:r>
                      <a:endParaRPr lang="es-ES" sz="1100" b="1" dirty="0">
                        <a:solidFill>
                          <a:schemeClr val="bg1"/>
                        </a:solidFill>
                        <a:latin typeface="Myriad Pro"/>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s-ES" sz="1100" b="1" dirty="0" err="1">
                          <a:solidFill>
                            <a:schemeClr val="bg1"/>
                          </a:solidFill>
                          <a:latin typeface="Myriad Pro"/>
                        </a:rPr>
                        <a:t>Noise</a:t>
                      </a:r>
                      <a:r>
                        <a:rPr lang="es-ES" sz="1100" b="1" dirty="0">
                          <a:solidFill>
                            <a:schemeClr val="bg1"/>
                          </a:solidFill>
                          <a:latin typeface="Myriad Pro"/>
                        </a:rPr>
                        <a:t> </a:t>
                      </a:r>
                      <a:r>
                        <a:rPr lang="es-ES" sz="1100" b="1" dirty="0" err="1">
                          <a:solidFill>
                            <a:schemeClr val="bg1"/>
                          </a:solidFill>
                          <a:latin typeface="Myriad Pro"/>
                        </a:rPr>
                        <a:t>mitigation</a:t>
                      </a:r>
                      <a:r>
                        <a:rPr lang="es-ES" sz="1100" b="1" dirty="0">
                          <a:solidFill>
                            <a:schemeClr val="bg1"/>
                          </a:solidFill>
                          <a:latin typeface="Myriad Pro"/>
                        </a:rPr>
                        <a:t> </a:t>
                      </a:r>
                      <a:r>
                        <a:rPr lang="es-ES" sz="1100" b="1" dirty="0" err="1">
                          <a:solidFill>
                            <a:schemeClr val="bg1"/>
                          </a:solidFill>
                          <a:latin typeface="Myriad Pro"/>
                        </a:rPr>
                        <a:t>measure</a:t>
                      </a:r>
                      <a:endParaRPr lang="es-ES" sz="1100" b="1" dirty="0">
                        <a:solidFill>
                          <a:schemeClr val="bg1"/>
                        </a:solidFill>
                        <a:latin typeface="Myriad Pro"/>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2216638890"/>
                  </a:ext>
                </a:extLst>
              </a:tr>
              <a:tr h="4198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100" kern="1200" dirty="0" err="1">
                          <a:solidFill>
                            <a:schemeClr val="tx1"/>
                          </a:solidFill>
                          <a:effectLst/>
                          <a:latin typeface="Myriad Pro"/>
                          <a:ea typeface="+mn-ea"/>
                          <a:cs typeface="+mn-cs"/>
                        </a:rPr>
                        <a:t>Pasvalys</a:t>
                      </a:r>
                      <a:r>
                        <a:rPr lang="en-GB" sz="1100" kern="1200" dirty="0">
                          <a:solidFill>
                            <a:schemeClr val="tx1"/>
                          </a:solidFill>
                          <a:effectLst/>
                          <a:latin typeface="Myriad Pro"/>
                          <a:ea typeface="+mn-ea"/>
                          <a:cs typeface="+mn-cs"/>
                        </a:rPr>
                        <a:t> district municipality</a:t>
                      </a:r>
                      <a:endParaRPr kumimoji="0" lang="es-ES" sz="1100" b="0" i="0" u="none" strike="noStrike" kern="1200" cap="none" spc="0" normalizeH="0" baseline="0" dirty="0">
                        <a:ln>
                          <a:noFill/>
                        </a:ln>
                        <a:solidFill>
                          <a:prstClr val="black"/>
                        </a:solidFill>
                        <a:effectLst/>
                        <a:uLnTx/>
                        <a:uFillTx/>
                        <a:latin typeface="Myriad Pro"/>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1100" kern="1200" dirty="0">
                          <a:solidFill>
                            <a:schemeClr val="tx1"/>
                          </a:solidFill>
                          <a:effectLst/>
                          <a:latin typeface="Myriad Pro"/>
                          <a:ea typeface="+mn-ea"/>
                          <a:cs typeface="+mn-cs"/>
                        </a:rPr>
                        <a:t>6+560 – 6+650</a:t>
                      </a:r>
                    </a:p>
                    <a:p>
                      <a:pPr marL="0" marR="0" lvl="0" indent="0" algn="ctr" defTabSz="914400" rtl="0" eaLnBrk="1" fontAlgn="auto" latinLnBrk="0" hangingPunct="1">
                        <a:lnSpc>
                          <a:spcPct val="100000"/>
                        </a:lnSpc>
                        <a:spcBef>
                          <a:spcPts val="0"/>
                        </a:spcBef>
                        <a:spcAft>
                          <a:spcPts val="0"/>
                        </a:spcAft>
                        <a:buClrTx/>
                        <a:buSzTx/>
                        <a:buFontTx/>
                        <a:buNone/>
                        <a:tabLst/>
                        <a:defRPr/>
                      </a:pPr>
                      <a:r>
                        <a:rPr lang="pl-PL" sz="1100" kern="1200" dirty="0">
                          <a:solidFill>
                            <a:schemeClr val="tx1"/>
                          </a:solidFill>
                          <a:effectLst/>
                          <a:latin typeface="Myriad Pro"/>
                          <a:ea typeface="+mn-ea"/>
                          <a:cs typeface="+mn-cs"/>
                        </a:rPr>
                        <a:t>10</a:t>
                      </a:r>
                      <a:r>
                        <a:rPr lang="en-GB" sz="1100" kern="1200" dirty="0">
                          <a:solidFill>
                            <a:schemeClr val="tx1"/>
                          </a:solidFill>
                          <a:effectLst/>
                          <a:latin typeface="Myriad Pro"/>
                          <a:ea typeface="+mn-ea"/>
                          <a:cs typeface="+mn-cs"/>
                        </a:rPr>
                        <a:t>+</a:t>
                      </a:r>
                      <a:r>
                        <a:rPr lang="pl-PL" sz="1100" kern="1200" dirty="0">
                          <a:solidFill>
                            <a:schemeClr val="tx1"/>
                          </a:solidFill>
                          <a:effectLst/>
                          <a:latin typeface="Myriad Pro"/>
                          <a:ea typeface="+mn-ea"/>
                          <a:cs typeface="+mn-cs"/>
                        </a:rPr>
                        <a:t>000</a:t>
                      </a:r>
                      <a:r>
                        <a:rPr lang="en-GB" sz="1100" kern="1200" dirty="0">
                          <a:solidFill>
                            <a:schemeClr val="tx1"/>
                          </a:solidFill>
                          <a:effectLst/>
                          <a:latin typeface="Myriad Pro"/>
                          <a:ea typeface="+mn-ea"/>
                          <a:cs typeface="+mn-cs"/>
                        </a:rPr>
                        <a:t> – </a:t>
                      </a:r>
                      <a:r>
                        <a:rPr lang="pl-PL" sz="1100" kern="1200" dirty="0">
                          <a:solidFill>
                            <a:schemeClr val="tx1"/>
                          </a:solidFill>
                          <a:effectLst/>
                          <a:latin typeface="Myriad Pro"/>
                          <a:ea typeface="+mn-ea"/>
                          <a:cs typeface="+mn-cs"/>
                        </a:rPr>
                        <a:t>10</a:t>
                      </a:r>
                      <a:r>
                        <a:rPr lang="en-GB" sz="1100" kern="1200" dirty="0">
                          <a:solidFill>
                            <a:schemeClr val="tx1"/>
                          </a:solidFill>
                          <a:effectLst/>
                          <a:latin typeface="Myriad Pro"/>
                          <a:ea typeface="+mn-ea"/>
                          <a:cs typeface="+mn-cs"/>
                        </a:rPr>
                        <a:t>+</a:t>
                      </a:r>
                      <a:r>
                        <a:rPr lang="pl-PL" sz="1100" kern="1200" dirty="0">
                          <a:solidFill>
                            <a:schemeClr val="tx1"/>
                          </a:solidFill>
                          <a:effectLst/>
                          <a:latin typeface="Myriad Pro"/>
                          <a:ea typeface="+mn-ea"/>
                          <a:cs typeface="+mn-cs"/>
                        </a:rPr>
                        <a:t>100</a:t>
                      </a:r>
                      <a:endParaRPr kumimoji="0" lang="es-ES" sz="1100" b="0" i="0" u="none" strike="noStrike" kern="1200" cap="none" spc="0" normalizeH="0" baseline="0" dirty="0">
                        <a:ln>
                          <a:noFill/>
                        </a:ln>
                        <a:solidFill>
                          <a:schemeClr val="tx1"/>
                        </a:solidFill>
                        <a:effectLst/>
                        <a:uLnTx/>
                        <a:uFillTx/>
                        <a:latin typeface="Myriad Pro"/>
                        <a:ea typeface="+mn-ea"/>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dirty="0" err="1">
                          <a:ln>
                            <a:noFill/>
                          </a:ln>
                          <a:solidFill>
                            <a:prstClr val="black"/>
                          </a:solidFill>
                          <a:effectLst/>
                          <a:uLnTx/>
                          <a:uFillTx/>
                          <a:latin typeface="Myriad Pro"/>
                          <a:ea typeface="+mn-ea"/>
                          <a:cs typeface="+mn-cs"/>
                        </a:rPr>
                        <a:t>Noise</a:t>
                      </a:r>
                      <a:r>
                        <a:rPr kumimoji="0" lang="es-ES" sz="1100" b="0" i="0" u="none" strike="noStrike" kern="1200" cap="none" spc="0" normalizeH="0" baseline="0" noProof="0" dirty="0">
                          <a:ln>
                            <a:noFill/>
                          </a:ln>
                          <a:solidFill>
                            <a:prstClr val="black"/>
                          </a:solidFill>
                          <a:effectLst/>
                          <a:uLnTx/>
                          <a:uFillTx/>
                          <a:latin typeface="Myriad Pro"/>
                          <a:ea typeface="+mn-ea"/>
                          <a:cs typeface="+mn-cs"/>
                        </a:rPr>
                        <a:t> </a:t>
                      </a:r>
                      <a:r>
                        <a:rPr kumimoji="0" lang="es-ES" sz="1100" b="0" i="0" u="none" strike="noStrike" kern="1200" cap="none" spc="0" normalizeH="0" baseline="0" noProof="0" dirty="0" err="1">
                          <a:ln>
                            <a:noFill/>
                          </a:ln>
                          <a:solidFill>
                            <a:prstClr val="black"/>
                          </a:solidFill>
                          <a:effectLst/>
                          <a:uLnTx/>
                          <a:uFillTx/>
                          <a:latin typeface="Myriad Pro"/>
                          <a:ea typeface="+mn-ea"/>
                          <a:cs typeface="+mn-cs"/>
                        </a:rPr>
                        <a:t>Barriers</a:t>
                      </a:r>
                      <a:endParaRPr kumimoji="0" lang="es-ES" sz="1100" b="0" i="0" u="none" strike="noStrike" kern="1200" cap="none" spc="0" normalizeH="0" baseline="0" noProof="0" dirty="0">
                        <a:ln>
                          <a:noFill/>
                        </a:ln>
                        <a:solidFill>
                          <a:prstClr val="black"/>
                        </a:solidFill>
                        <a:effectLst/>
                        <a:uLnTx/>
                        <a:uFillTx/>
                        <a:latin typeface="Myriad Pro"/>
                        <a:ea typeface="+mn-ea"/>
                        <a:cs typeface="+mn-cs"/>
                      </a:endParaRPr>
                    </a:p>
                    <a:p>
                      <a:endParaRPr lang="es-ES" sz="1100" b="0" dirty="0">
                        <a:latin typeface="Myriad Pro"/>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5387679"/>
                  </a:ext>
                </a:extLst>
              </a:tr>
            </a:tbl>
          </a:graphicData>
        </a:graphic>
      </p:graphicFrame>
      <p:pic>
        <p:nvPicPr>
          <p:cNvPr id="7" name="Imagen 6">
            <a:extLst>
              <a:ext uri="{FF2B5EF4-FFF2-40B4-BE49-F238E27FC236}">
                <a16:creationId xmlns:a16="http://schemas.microsoft.com/office/drawing/2014/main" id="{DC777A9D-AECF-415C-8E95-F00F43A745D6}"/>
              </a:ext>
            </a:extLst>
          </p:cNvPr>
          <p:cNvPicPr>
            <a:picLocks noChangeAspect="1"/>
          </p:cNvPicPr>
          <p:nvPr/>
        </p:nvPicPr>
        <p:blipFill rotWithShape="1">
          <a:blip r:embed="rId2"/>
          <a:srcRect r="11037" b="15983"/>
          <a:stretch/>
        </p:blipFill>
        <p:spPr>
          <a:xfrm>
            <a:off x="1638319" y="3499713"/>
            <a:ext cx="2993675" cy="1096861"/>
          </a:xfrm>
          <a:prstGeom prst="rect">
            <a:avLst/>
          </a:prstGeom>
        </p:spPr>
      </p:pic>
      <p:pic>
        <p:nvPicPr>
          <p:cNvPr id="8" name="Imagen 7">
            <a:extLst>
              <a:ext uri="{FF2B5EF4-FFF2-40B4-BE49-F238E27FC236}">
                <a16:creationId xmlns:a16="http://schemas.microsoft.com/office/drawing/2014/main" id="{5ED537F5-1148-4A59-BB6F-8C9237D2D53D}"/>
              </a:ext>
            </a:extLst>
          </p:cNvPr>
          <p:cNvPicPr>
            <a:picLocks noChangeAspect="1"/>
          </p:cNvPicPr>
          <p:nvPr/>
        </p:nvPicPr>
        <p:blipFill rotWithShape="1">
          <a:blip r:embed="rId3"/>
          <a:srcRect t="5452" r="13860"/>
          <a:stretch/>
        </p:blipFill>
        <p:spPr>
          <a:xfrm>
            <a:off x="5090553" y="3443294"/>
            <a:ext cx="2252893" cy="1155694"/>
          </a:xfrm>
          <a:prstGeom prst="rect">
            <a:avLst/>
          </a:prstGeom>
        </p:spPr>
      </p:pic>
      <p:sp>
        <p:nvSpPr>
          <p:cNvPr id="9" name="CuadroTexto 8">
            <a:extLst>
              <a:ext uri="{FF2B5EF4-FFF2-40B4-BE49-F238E27FC236}">
                <a16:creationId xmlns:a16="http://schemas.microsoft.com/office/drawing/2014/main" id="{53F70C9B-800A-4385-8704-4558CB4F49F0}"/>
              </a:ext>
            </a:extLst>
          </p:cNvPr>
          <p:cNvSpPr txBox="1"/>
          <p:nvPr/>
        </p:nvSpPr>
        <p:spPr>
          <a:xfrm>
            <a:off x="5090553" y="4604550"/>
            <a:ext cx="2433827" cy="253916"/>
          </a:xfrm>
          <a:prstGeom prst="rect">
            <a:avLst/>
          </a:prstGeom>
          <a:noFill/>
        </p:spPr>
        <p:txBody>
          <a:bodyPr wrap="square" rtlCol="0">
            <a:spAutoFit/>
          </a:bodyPr>
          <a:lstStyle/>
          <a:p>
            <a:pPr algn="ctr"/>
            <a:r>
              <a:rPr lang="es-ES" sz="1050" i="1" dirty="0" err="1"/>
              <a:t>Example</a:t>
            </a:r>
            <a:r>
              <a:rPr lang="es-ES" sz="1050" i="1" dirty="0"/>
              <a:t> </a:t>
            </a:r>
            <a:r>
              <a:rPr lang="es-ES" sz="1050" i="1" dirty="0" err="1"/>
              <a:t>of</a:t>
            </a:r>
            <a:r>
              <a:rPr lang="es-ES" sz="1050" i="1" dirty="0"/>
              <a:t> </a:t>
            </a:r>
            <a:r>
              <a:rPr lang="es-ES" sz="1050" i="1" dirty="0" err="1"/>
              <a:t>Noise</a:t>
            </a:r>
            <a:r>
              <a:rPr lang="es-ES" sz="1050" i="1" dirty="0"/>
              <a:t> </a:t>
            </a:r>
            <a:r>
              <a:rPr lang="es-ES" sz="1050" i="1" dirty="0" err="1"/>
              <a:t>barrier</a:t>
            </a:r>
            <a:endParaRPr lang="es-ES" sz="1050" i="1" dirty="0"/>
          </a:p>
        </p:txBody>
      </p:sp>
      <p:sp>
        <p:nvSpPr>
          <p:cNvPr id="10" name="CuadroTexto 9">
            <a:extLst>
              <a:ext uri="{FF2B5EF4-FFF2-40B4-BE49-F238E27FC236}">
                <a16:creationId xmlns:a16="http://schemas.microsoft.com/office/drawing/2014/main" id="{6AFB134E-A588-41E9-A3C1-55B2AF2A3969}"/>
              </a:ext>
            </a:extLst>
          </p:cNvPr>
          <p:cNvSpPr txBox="1"/>
          <p:nvPr/>
        </p:nvSpPr>
        <p:spPr>
          <a:xfrm>
            <a:off x="1786595" y="4596574"/>
            <a:ext cx="2194560" cy="253916"/>
          </a:xfrm>
          <a:prstGeom prst="rect">
            <a:avLst/>
          </a:prstGeom>
          <a:noFill/>
        </p:spPr>
        <p:txBody>
          <a:bodyPr wrap="square" rtlCol="0">
            <a:spAutoFit/>
          </a:bodyPr>
          <a:lstStyle/>
          <a:p>
            <a:pPr algn="ctr"/>
            <a:r>
              <a:rPr lang="es-ES" sz="1050" i="1" dirty="0" err="1"/>
              <a:t>Example</a:t>
            </a:r>
            <a:r>
              <a:rPr lang="es-ES" sz="1050" i="1" dirty="0"/>
              <a:t> </a:t>
            </a:r>
            <a:r>
              <a:rPr lang="es-ES" sz="1050" i="1" dirty="0" err="1"/>
              <a:t>of</a:t>
            </a:r>
            <a:r>
              <a:rPr lang="es-ES" sz="1050" i="1" dirty="0"/>
              <a:t> </a:t>
            </a:r>
            <a:r>
              <a:rPr lang="es-ES" sz="1050" i="1" dirty="0" err="1"/>
              <a:t>Noise</a:t>
            </a:r>
            <a:r>
              <a:rPr lang="es-ES" sz="1050" i="1" dirty="0"/>
              <a:t> </a:t>
            </a:r>
            <a:r>
              <a:rPr lang="es-ES" sz="1050" i="1" dirty="0" err="1"/>
              <a:t>barrier</a:t>
            </a:r>
            <a:endParaRPr lang="es-ES" sz="1050" i="1" dirty="0"/>
          </a:p>
        </p:txBody>
      </p:sp>
    </p:spTree>
    <p:extLst>
      <p:ext uri="{BB962C8B-B14F-4D97-AF65-F5344CB8AC3E}">
        <p14:creationId xmlns:p14="http://schemas.microsoft.com/office/powerpoint/2010/main" val="28308291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Marcador de texto 27">
            <a:extLst>
              <a:ext uri="{FF2B5EF4-FFF2-40B4-BE49-F238E27FC236}">
                <a16:creationId xmlns:a16="http://schemas.microsoft.com/office/drawing/2014/main" id="{56E88CDF-DF73-4DD2-9C24-2EC500B0D534}"/>
              </a:ext>
            </a:extLst>
          </p:cNvPr>
          <p:cNvSpPr>
            <a:spLocks noGrp="1"/>
          </p:cNvSpPr>
          <p:nvPr>
            <p:ph type="body" sz="quarter" idx="20"/>
          </p:nvPr>
        </p:nvSpPr>
        <p:spPr/>
        <p:txBody>
          <a:bodyPr/>
          <a:lstStyle/>
          <a:p>
            <a:r>
              <a:rPr lang="pl-PL" sz="2000" dirty="0"/>
              <a:t>JONI</a:t>
            </a:r>
            <a:r>
              <a:rPr lang="pl-PL" sz="2000" dirty="0">
                <a:latin typeface="Calibri" panose="020F0502020204030204" pitchFamily="34" charset="0"/>
                <a:cs typeface="Calibri" panose="020F0502020204030204" pitchFamily="34" charset="0"/>
              </a:rPr>
              <a:t>ŠKĖLIS -</a:t>
            </a:r>
            <a:r>
              <a:rPr lang="pl-PL" sz="2000" dirty="0"/>
              <a:t>VA</a:t>
            </a:r>
            <a:r>
              <a:rPr lang="pl-PL" sz="2000" dirty="0">
                <a:latin typeface="Calibri" panose="020F0502020204030204" pitchFamily="34" charset="0"/>
                <a:cs typeface="Calibri" panose="020F0502020204030204" pitchFamily="34" charset="0"/>
              </a:rPr>
              <a:t>Š</a:t>
            </a:r>
            <a:r>
              <a:rPr lang="pl-PL" sz="2000" dirty="0"/>
              <a:t>KAI</a:t>
            </a:r>
            <a:r>
              <a:rPr lang="es-ES" sz="2000" dirty="0"/>
              <a:t> SECTION GENERAL DESCRIPTION</a:t>
            </a:r>
          </a:p>
        </p:txBody>
      </p:sp>
      <p:sp>
        <p:nvSpPr>
          <p:cNvPr id="19" name="CuadroTexto 18">
            <a:extLst>
              <a:ext uri="{FF2B5EF4-FFF2-40B4-BE49-F238E27FC236}">
                <a16:creationId xmlns:a16="http://schemas.microsoft.com/office/drawing/2014/main" id="{7297388E-D72E-42B9-8176-384FC808548D}"/>
              </a:ext>
            </a:extLst>
          </p:cNvPr>
          <p:cNvSpPr txBox="1"/>
          <p:nvPr/>
        </p:nvSpPr>
        <p:spPr>
          <a:xfrm>
            <a:off x="6733309" y="2254115"/>
            <a:ext cx="749734" cy="398616"/>
          </a:xfrm>
          <a:prstGeom prst="rect">
            <a:avLst/>
          </a:prstGeom>
          <a:noFill/>
        </p:spPr>
        <p:txBody>
          <a:bodyPr wrap="square" rtlCol="0">
            <a:spAutoFit/>
          </a:bodyPr>
          <a:lstStyle/>
          <a:p>
            <a:r>
              <a:rPr lang="en-GB" sz="1000">
                <a:solidFill>
                  <a:schemeClr val="accent6"/>
                </a:solidFill>
              </a:rPr>
              <a:t>ROAD NR. </a:t>
            </a:r>
            <a:r>
              <a:rPr lang="pl-PL" sz="1000">
                <a:solidFill>
                  <a:schemeClr val="accent6"/>
                </a:solidFill>
              </a:rPr>
              <a:t>xxx</a:t>
            </a:r>
            <a:endParaRPr lang="es-ES" sz="1000">
              <a:solidFill>
                <a:schemeClr val="accent6"/>
              </a:solidFill>
            </a:endParaRPr>
          </a:p>
        </p:txBody>
      </p:sp>
      <p:sp>
        <p:nvSpPr>
          <p:cNvPr id="7" name="Marcador de texto 27">
            <a:extLst>
              <a:ext uri="{FF2B5EF4-FFF2-40B4-BE49-F238E27FC236}">
                <a16:creationId xmlns:a16="http://schemas.microsoft.com/office/drawing/2014/main" id="{DD3C7C3C-E136-45A3-90D8-85BC414F7F82}"/>
              </a:ext>
            </a:extLst>
          </p:cNvPr>
          <p:cNvSpPr txBox="1">
            <a:spLocks/>
          </p:cNvSpPr>
          <p:nvPr/>
        </p:nvSpPr>
        <p:spPr>
          <a:xfrm>
            <a:off x="3404839" y="2367774"/>
            <a:ext cx="1896393" cy="569913"/>
          </a:xfrm>
          <a:prstGeom prst="rect">
            <a:avLst/>
          </a:prstGeom>
        </p:spPr>
        <p:txBody>
          <a:bodyPr vert="horz" lIns="91440" tIns="45720" rIns="91440" bIns="45720" rtlCol="0" anchor="ctr" anchorCtr="0">
            <a:noAutofit/>
          </a:bodyPr>
          <a:lstStyle>
            <a:lvl1pPr marL="0" indent="0" algn="r" defTabSz="457200" rtl="0" eaLnBrk="1" latinLnBrk="0" hangingPunct="1">
              <a:spcBef>
                <a:spcPct val="20000"/>
              </a:spcBef>
              <a:buFont typeface="Arial"/>
              <a:buNone/>
              <a:defRPr sz="2500" b="1" i="0" kern="1200">
                <a:solidFill>
                  <a:schemeClr val="bg1"/>
                </a:solidFill>
                <a:latin typeface="Myriad Pro Semibold" panose="020B0503030403020204" pitchFamily="34" charset="0"/>
                <a:ea typeface="+mn-ea"/>
                <a:cs typeface="+mn-cs"/>
              </a:defRPr>
            </a:lvl1pPr>
            <a:lvl2pPr marL="457200" marR="0" indent="0" algn="l" defTabSz="457200" rtl="0" eaLnBrk="1" fontAlgn="auto" latinLnBrk="0" hangingPunct="1">
              <a:lnSpc>
                <a:spcPct val="100000"/>
              </a:lnSpc>
              <a:spcBef>
                <a:spcPct val="20000"/>
              </a:spcBef>
              <a:spcAft>
                <a:spcPts val="0"/>
              </a:spcAft>
              <a:buClrTx/>
              <a:buSzTx/>
              <a:buFont typeface="Arial"/>
              <a:buNone/>
              <a:tabLst/>
              <a:defRPr sz="25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r>
              <a:rPr lang="pl-PL" sz="2000" dirty="0">
                <a:solidFill>
                  <a:schemeClr val="tx1"/>
                </a:solidFill>
              </a:rPr>
              <a:t>DPS3 </a:t>
            </a:r>
            <a:r>
              <a:rPr lang="pl-PL" sz="2000" dirty="0" err="1">
                <a:solidFill>
                  <a:schemeClr val="tx1"/>
                </a:solidFill>
              </a:rPr>
              <a:t>Section</a:t>
            </a:r>
            <a:endParaRPr lang="es-ES" sz="2000" dirty="0">
              <a:solidFill>
                <a:schemeClr val="tx1"/>
              </a:solidFill>
            </a:endParaRPr>
          </a:p>
        </p:txBody>
      </p:sp>
    </p:spTree>
    <p:extLst>
      <p:ext uri="{BB962C8B-B14F-4D97-AF65-F5344CB8AC3E}">
        <p14:creationId xmlns:p14="http://schemas.microsoft.com/office/powerpoint/2010/main" val="5817146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F307561C-88FE-4C8A-B0FA-F2AE2CE09D6B}"/>
              </a:ext>
            </a:extLst>
          </p:cNvPr>
          <p:cNvPicPr>
            <a:picLocks noChangeAspect="1"/>
          </p:cNvPicPr>
          <p:nvPr/>
        </p:nvPicPr>
        <p:blipFill>
          <a:blip r:embed="rId3"/>
          <a:stretch>
            <a:fillRect/>
          </a:stretch>
        </p:blipFill>
        <p:spPr>
          <a:xfrm>
            <a:off x="4466836" y="1286612"/>
            <a:ext cx="2641887" cy="3751142"/>
          </a:xfrm>
          <a:prstGeom prst="rect">
            <a:avLst/>
          </a:prstGeom>
        </p:spPr>
      </p:pic>
      <p:sp>
        <p:nvSpPr>
          <p:cNvPr id="28" name="Marcador de texto 27">
            <a:extLst>
              <a:ext uri="{FF2B5EF4-FFF2-40B4-BE49-F238E27FC236}">
                <a16:creationId xmlns:a16="http://schemas.microsoft.com/office/drawing/2014/main" id="{56E88CDF-DF73-4DD2-9C24-2EC500B0D534}"/>
              </a:ext>
            </a:extLst>
          </p:cNvPr>
          <p:cNvSpPr>
            <a:spLocks noGrp="1"/>
          </p:cNvSpPr>
          <p:nvPr>
            <p:ph type="body" sz="quarter" idx="20"/>
          </p:nvPr>
        </p:nvSpPr>
        <p:spPr/>
        <p:txBody>
          <a:bodyPr/>
          <a:lstStyle/>
          <a:p>
            <a:r>
              <a:rPr lang="pl-PL" sz="2000" dirty="0"/>
              <a:t>JONI</a:t>
            </a:r>
            <a:r>
              <a:rPr lang="pl-PL" sz="2000" dirty="0">
                <a:latin typeface="Calibri" panose="020F0502020204030204" pitchFamily="34" charset="0"/>
                <a:cs typeface="Calibri" panose="020F0502020204030204" pitchFamily="34" charset="0"/>
              </a:rPr>
              <a:t>ŠKĖLIS -</a:t>
            </a:r>
            <a:r>
              <a:rPr lang="pl-PL" sz="2000" dirty="0"/>
              <a:t>VA</a:t>
            </a:r>
            <a:r>
              <a:rPr lang="pl-PL" sz="2000" dirty="0">
                <a:latin typeface="Calibri" panose="020F0502020204030204" pitchFamily="34" charset="0"/>
                <a:cs typeface="Calibri" panose="020F0502020204030204" pitchFamily="34" charset="0"/>
              </a:rPr>
              <a:t>Š</a:t>
            </a:r>
            <a:r>
              <a:rPr lang="pl-PL" sz="2000" dirty="0"/>
              <a:t>KAI</a:t>
            </a:r>
            <a:r>
              <a:rPr lang="es-ES" sz="2000" dirty="0"/>
              <a:t> SECTION GENERAL DESCRIPTION</a:t>
            </a:r>
          </a:p>
        </p:txBody>
      </p:sp>
      <p:sp>
        <p:nvSpPr>
          <p:cNvPr id="9" name="Rectángulo 8">
            <a:extLst>
              <a:ext uri="{FF2B5EF4-FFF2-40B4-BE49-F238E27FC236}">
                <a16:creationId xmlns:a16="http://schemas.microsoft.com/office/drawing/2014/main" id="{89833B1D-FA3C-45D6-AB4F-5327B75428A8}"/>
              </a:ext>
            </a:extLst>
          </p:cNvPr>
          <p:cNvSpPr/>
          <p:nvPr/>
        </p:nvSpPr>
        <p:spPr>
          <a:xfrm>
            <a:off x="283778" y="1413328"/>
            <a:ext cx="3866816" cy="3484224"/>
          </a:xfrm>
          <a:prstGeom prst="rect">
            <a:avLst/>
          </a:prstGeom>
        </p:spPr>
        <p:txBody>
          <a:bodyPr wrap="square">
            <a:spAutoFit/>
          </a:bodyPr>
          <a:lstStyle/>
          <a:p>
            <a:pPr indent="-134993" defTabSz="514323">
              <a:lnSpc>
                <a:spcPct val="107000"/>
              </a:lnSpc>
              <a:spcBef>
                <a:spcPts val="750"/>
              </a:spcBef>
              <a:spcAft>
                <a:spcPts val="429"/>
              </a:spcAft>
              <a:buBlip>
                <a:blip r:embed="rId4"/>
              </a:buBlip>
            </a:pPr>
            <a:r>
              <a:rPr lang="es-ES" sz="1000" dirty="0" err="1">
                <a:solidFill>
                  <a:srgbClr val="5D5D5D"/>
                </a:solidFill>
                <a:latin typeface="Myriad Pro" charset="0"/>
              </a:rPr>
              <a:t>This</a:t>
            </a:r>
            <a:r>
              <a:rPr lang="es-ES" sz="1000" dirty="0">
                <a:solidFill>
                  <a:srgbClr val="5D5D5D"/>
                </a:solidFill>
                <a:latin typeface="Myriad Pro" charset="0"/>
              </a:rPr>
              <a:t> </a:t>
            </a:r>
            <a:r>
              <a:rPr lang="es-ES" sz="1000" dirty="0" err="1">
                <a:solidFill>
                  <a:srgbClr val="5D5D5D"/>
                </a:solidFill>
                <a:latin typeface="Myriad Pro" charset="0"/>
              </a:rPr>
              <a:t>section</a:t>
            </a:r>
            <a:r>
              <a:rPr lang="es-ES" sz="1000" dirty="0">
                <a:solidFill>
                  <a:srgbClr val="5D5D5D"/>
                </a:solidFill>
                <a:latin typeface="Myriad Pro" charset="0"/>
              </a:rPr>
              <a:t> </a:t>
            </a:r>
            <a:r>
              <a:rPr lang="es-ES" sz="1000" b="1" dirty="0" err="1">
                <a:solidFill>
                  <a:srgbClr val="5D5D5D"/>
                </a:solidFill>
                <a:latin typeface="Myriad Pro" charset="0"/>
              </a:rPr>
              <a:t>connects</a:t>
            </a:r>
            <a:r>
              <a:rPr lang="es-ES" sz="1000" b="1" dirty="0">
                <a:solidFill>
                  <a:srgbClr val="5D5D5D"/>
                </a:solidFill>
                <a:latin typeface="Myriad Pro" charset="0"/>
              </a:rPr>
              <a:t> </a:t>
            </a:r>
            <a:r>
              <a:rPr lang="es-ES" sz="1000" dirty="0" err="1">
                <a:solidFill>
                  <a:srgbClr val="5D5D5D"/>
                </a:solidFill>
                <a:latin typeface="Myriad Pro" charset="0"/>
              </a:rPr>
              <a:t>two</a:t>
            </a:r>
            <a:r>
              <a:rPr lang="es-ES" sz="1000" dirty="0">
                <a:solidFill>
                  <a:srgbClr val="5D5D5D"/>
                </a:solidFill>
                <a:latin typeface="Myriad Pro" charset="0"/>
              </a:rPr>
              <a:t> </a:t>
            </a:r>
            <a:r>
              <a:rPr lang="es-ES" sz="1000" dirty="0" err="1">
                <a:solidFill>
                  <a:srgbClr val="5D5D5D"/>
                </a:solidFill>
                <a:latin typeface="Myriad Pro" charset="0"/>
              </a:rPr>
              <a:t>main</a:t>
            </a:r>
            <a:r>
              <a:rPr lang="es-ES" sz="1000" dirty="0">
                <a:solidFill>
                  <a:srgbClr val="5D5D5D"/>
                </a:solidFill>
                <a:latin typeface="Myriad Pro" charset="0"/>
              </a:rPr>
              <a:t> </a:t>
            </a:r>
            <a:r>
              <a:rPr lang="es-ES" sz="1000" dirty="0" err="1">
                <a:solidFill>
                  <a:srgbClr val="5D5D5D"/>
                </a:solidFill>
                <a:latin typeface="Myriad Pro" charset="0"/>
              </a:rPr>
              <a:t>population</a:t>
            </a:r>
            <a:r>
              <a:rPr lang="es-ES" sz="1000" dirty="0">
                <a:solidFill>
                  <a:srgbClr val="5D5D5D"/>
                </a:solidFill>
                <a:latin typeface="Myriad Pro" charset="0"/>
              </a:rPr>
              <a:t> áreas, </a:t>
            </a:r>
            <a:r>
              <a:rPr lang="pl-PL" sz="1000" b="1" dirty="0" err="1"/>
              <a:t>Jonišk</a:t>
            </a:r>
            <a:r>
              <a:rPr lang="lt-LT" sz="1000" b="1" dirty="0"/>
              <a:t>ė</a:t>
            </a:r>
            <a:r>
              <a:rPr lang="pl-PL" sz="1000" b="1" dirty="0"/>
              <a:t>lis</a:t>
            </a:r>
            <a:r>
              <a:rPr lang="en-GB" sz="1000" b="1" dirty="0">
                <a:solidFill>
                  <a:srgbClr val="5D5D5D"/>
                </a:solidFill>
                <a:latin typeface="Myriad Pro" charset="0"/>
              </a:rPr>
              <a:t>, </a:t>
            </a:r>
            <a:r>
              <a:rPr lang="pl-PL" sz="1000" dirty="0">
                <a:solidFill>
                  <a:srgbClr val="5D5D5D"/>
                </a:solidFill>
                <a:latin typeface="Myriad Pro" charset="0"/>
              </a:rPr>
              <a:t>in </a:t>
            </a:r>
            <a:r>
              <a:rPr lang="en-GB" sz="1000" dirty="0">
                <a:solidFill>
                  <a:srgbClr val="5D5D5D"/>
                </a:solidFill>
                <a:latin typeface="Myriad Pro" charset="0"/>
              </a:rPr>
              <a:t> the </a:t>
            </a:r>
            <a:r>
              <a:rPr lang="pl-PL" sz="1000" dirty="0" err="1">
                <a:solidFill>
                  <a:srgbClr val="5D5D5D"/>
                </a:solidFill>
                <a:latin typeface="Myriad Pro" charset="0"/>
              </a:rPr>
              <a:t>south</a:t>
            </a:r>
            <a:r>
              <a:rPr lang="en-GB" sz="1000" dirty="0">
                <a:solidFill>
                  <a:srgbClr val="5D5D5D"/>
                </a:solidFill>
                <a:latin typeface="Myriad Pro" charset="0"/>
              </a:rPr>
              <a:t> of </a:t>
            </a:r>
            <a:r>
              <a:rPr lang="pl-PL" sz="1000" dirty="0" err="1">
                <a:solidFill>
                  <a:srgbClr val="5D5D5D"/>
                </a:solidFill>
                <a:latin typeface="Myriad Pro" charset="0"/>
              </a:rPr>
              <a:t>Pasvalys</a:t>
            </a:r>
            <a:r>
              <a:rPr lang="en-GB" sz="1000" dirty="0">
                <a:solidFill>
                  <a:srgbClr val="5D5D5D"/>
                </a:solidFill>
                <a:latin typeface="Myriad Pro" charset="0"/>
              </a:rPr>
              <a:t> District Municipality, and </a:t>
            </a:r>
            <a:r>
              <a:rPr lang="pl-PL" sz="1000" b="1" dirty="0" err="1">
                <a:solidFill>
                  <a:srgbClr val="5D5D5D"/>
                </a:solidFill>
                <a:latin typeface="Myriad Pro" charset="0"/>
              </a:rPr>
              <a:t>Vaškai</a:t>
            </a:r>
            <a:r>
              <a:rPr lang="pl-PL" sz="1000" b="1" dirty="0">
                <a:solidFill>
                  <a:srgbClr val="5D5D5D"/>
                </a:solidFill>
                <a:latin typeface="Myriad Pro" charset="0"/>
              </a:rPr>
              <a:t> </a:t>
            </a:r>
            <a:r>
              <a:rPr lang="en-GB" sz="1000" dirty="0">
                <a:solidFill>
                  <a:srgbClr val="5D5D5D"/>
                </a:solidFill>
                <a:latin typeface="Myriad Pro" charset="0"/>
              </a:rPr>
              <a:t>, in </a:t>
            </a:r>
            <a:r>
              <a:rPr lang="pl-PL" sz="1000" dirty="0">
                <a:solidFill>
                  <a:srgbClr val="5D5D5D"/>
                </a:solidFill>
                <a:latin typeface="Myriad Pro" charset="0"/>
              </a:rPr>
              <a:t> the </a:t>
            </a:r>
            <a:r>
              <a:rPr lang="pl-PL" sz="1000" dirty="0" err="1">
                <a:solidFill>
                  <a:srgbClr val="5D5D5D"/>
                </a:solidFill>
                <a:latin typeface="Myriad Pro" charset="0"/>
              </a:rPr>
              <a:t>north</a:t>
            </a:r>
            <a:r>
              <a:rPr lang="pl-PL" sz="1000" dirty="0">
                <a:solidFill>
                  <a:srgbClr val="5D5D5D"/>
                </a:solidFill>
                <a:latin typeface="Myriad Pro" charset="0"/>
              </a:rPr>
              <a:t> of </a:t>
            </a:r>
            <a:r>
              <a:rPr lang="pl-PL" sz="1000" dirty="0" err="1">
                <a:solidFill>
                  <a:srgbClr val="5D5D5D"/>
                </a:solidFill>
                <a:latin typeface="Myriad Pro" charset="0"/>
              </a:rPr>
              <a:t>Pasvalys</a:t>
            </a:r>
            <a:r>
              <a:rPr lang="en-GB" sz="1000" dirty="0">
                <a:solidFill>
                  <a:srgbClr val="5D5D5D"/>
                </a:solidFill>
                <a:latin typeface="Myriad Pro" charset="0"/>
              </a:rPr>
              <a:t> District Municipality.</a:t>
            </a:r>
          </a:p>
          <a:p>
            <a:pPr indent="-134993" defTabSz="514323">
              <a:lnSpc>
                <a:spcPct val="107000"/>
              </a:lnSpc>
              <a:spcBef>
                <a:spcPts val="750"/>
              </a:spcBef>
              <a:spcAft>
                <a:spcPts val="429"/>
              </a:spcAft>
              <a:buBlip>
                <a:blip r:embed="rId4"/>
              </a:buBlip>
            </a:pPr>
            <a:r>
              <a:rPr lang="en-GB" sz="1000" dirty="0">
                <a:solidFill>
                  <a:srgbClr val="5D5D5D"/>
                </a:solidFill>
                <a:latin typeface="Myriad Pro" charset="0"/>
              </a:rPr>
              <a:t>The </a:t>
            </a:r>
            <a:r>
              <a:rPr lang="en-GB" sz="1000" b="1" dirty="0">
                <a:solidFill>
                  <a:srgbClr val="5D5D5D"/>
                </a:solidFill>
                <a:latin typeface="Myriad Pro" charset="0"/>
              </a:rPr>
              <a:t>alignment </a:t>
            </a:r>
            <a:r>
              <a:rPr lang="en-GB" sz="1000" dirty="0">
                <a:solidFill>
                  <a:srgbClr val="5D5D5D"/>
                </a:solidFill>
                <a:latin typeface="Myriad Pro" charset="0"/>
              </a:rPr>
              <a:t>of this section has been designed within the boundaries of the approved </a:t>
            </a:r>
            <a:r>
              <a:rPr lang="en-GB" sz="1000" b="1" dirty="0">
                <a:solidFill>
                  <a:srgbClr val="5D5D5D"/>
                </a:solidFill>
                <a:latin typeface="Myriad Pro" charset="0"/>
              </a:rPr>
              <a:t>Special Plan, </a:t>
            </a:r>
            <a:r>
              <a:rPr lang="en-GB" sz="1000" dirty="0">
                <a:solidFill>
                  <a:srgbClr val="5D5D5D"/>
                </a:solidFill>
                <a:latin typeface="Myriad Pro" charset="0"/>
              </a:rPr>
              <a:t>running in close proximity to: </a:t>
            </a:r>
            <a:r>
              <a:rPr lang="pl-PL" sz="1000" b="1" dirty="0" err="1">
                <a:solidFill>
                  <a:srgbClr val="5D5D5D"/>
                </a:solidFill>
              </a:rPr>
              <a:t>Jonišk</a:t>
            </a:r>
            <a:r>
              <a:rPr lang="lt-LT" sz="1000" b="1" dirty="0">
                <a:solidFill>
                  <a:srgbClr val="5D5D5D"/>
                </a:solidFill>
              </a:rPr>
              <a:t>ė</a:t>
            </a:r>
            <a:r>
              <a:rPr lang="pl-PL" sz="1000" b="1" dirty="0">
                <a:solidFill>
                  <a:srgbClr val="5D5D5D"/>
                </a:solidFill>
              </a:rPr>
              <a:t>lis</a:t>
            </a:r>
            <a:r>
              <a:rPr lang="es-ES" sz="1000" b="1" dirty="0">
                <a:solidFill>
                  <a:srgbClr val="5D5D5D"/>
                </a:solidFill>
                <a:latin typeface="Myriad Pro" charset="0"/>
              </a:rPr>
              <a:t>,</a:t>
            </a:r>
            <a:r>
              <a:rPr lang="pl-PL" sz="1000" b="1" dirty="0" err="1">
                <a:solidFill>
                  <a:srgbClr val="5D5D5D"/>
                </a:solidFill>
              </a:rPr>
              <a:t>Narteikiai</a:t>
            </a:r>
            <a:r>
              <a:rPr lang="es-ES" sz="1000" b="1" dirty="0">
                <a:solidFill>
                  <a:srgbClr val="5D5D5D"/>
                </a:solidFill>
                <a:latin typeface="Myriad Pro" charset="0"/>
              </a:rPr>
              <a:t>, </a:t>
            </a:r>
            <a:r>
              <a:rPr lang="pl-PL" sz="1000" b="1" dirty="0" err="1">
                <a:solidFill>
                  <a:srgbClr val="5D5D5D"/>
                </a:solidFill>
              </a:rPr>
              <a:t>Paliepiai</a:t>
            </a:r>
            <a:r>
              <a:rPr lang="es-ES" sz="1000" b="1" dirty="0">
                <a:solidFill>
                  <a:srgbClr val="5D5D5D"/>
                </a:solidFill>
                <a:latin typeface="Myriad Pro" charset="0"/>
              </a:rPr>
              <a:t> </a:t>
            </a:r>
            <a:r>
              <a:rPr lang="es-ES" sz="1000" dirty="0">
                <a:solidFill>
                  <a:srgbClr val="5D5D5D"/>
                </a:solidFill>
                <a:latin typeface="Myriad Pro" panose="020B0503030403020204"/>
              </a:rPr>
              <a:t>and</a:t>
            </a:r>
            <a:r>
              <a:rPr lang="es-ES" sz="1000" b="1" dirty="0">
                <a:solidFill>
                  <a:srgbClr val="5D5D5D"/>
                </a:solidFill>
                <a:latin typeface="Myriad Pro" panose="020B0503030403020204"/>
              </a:rPr>
              <a:t> </a:t>
            </a:r>
            <a:r>
              <a:rPr lang="pl-PL" sz="1000" b="1" dirty="0" err="1">
                <a:solidFill>
                  <a:srgbClr val="5D5D5D"/>
                </a:solidFill>
                <a:latin typeface="Myriad Pro" charset="0"/>
              </a:rPr>
              <a:t>Vaškai</a:t>
            </a:r>
            <a:r>
              <a:rPr lang="es-ES" sz="1000" b="1" dirty="0">
                <a:solidFill>
                  <a:srgbClr val="5D5D5D"/>
                </a:solidFill>
                <a:latin typeface="Myriad Pro" panose="020B0503030403020204"/>
              </a:rPr>
              <a:t>.</a:t>
            </a:r>
            <a:endParaRPr lang="en-GB" sz="1000" b="1" dirty="0">
              <a:solidFill>
                <a:srgbClr val="5D5D5D"/>
              </a:solidFill>
              <a:latin typeface="Myriad Pro" panose="020B0503030403020204"/>
            </a:endParaRPr>
          </a:p>
          <a:p>
            <a:pPr indent="-134993" defTabSz="514323">
              <a:lnSpc>
                <a:spcPct val="107000"/>
              </a:lnSpc>
              <a:spcBef>
                <a:spcPts val="750"/>
              </a:spcBef>
              <a:spcAft>
                <a:spcPts val="429"/>
              </a:spcAft>
              <a:buBlip>
                <a:blip r:embed="rId4"/>
              </a:buBlip>
            </a:pPr>
            <a:r>
              <a:rPr lang="en-GB" sz="1000" dirty="0">
                <a:solidFill>
                  <a:srgbClr val="5D5D5D"/>
                </a:solidFill>
                <a:latin typeface="Myriad Pro" charset="0"/>
              </a:rPr>
              <a:t>The stretch intersects several existing transport infrastructure, for which </a:t>
            </a:r>
            <a:r>
              <a:rPr lang="en-GB" sz="1000" b="1" dirty="0">
                <a:solidFill>
                  <a:srgbClr val="5D5D5D"/>
                </a:solidFill>
                <a:latin typeface="Myriad Pro" charset="0"/>
              </a:rPr>
              <a:t>new grade separated junctions </a:t>
            </a:r>
            <a:r>
              <a:rPr lang="en-GB" sz="1000" dirty="0">
                <a:solidFill>
                  <a:srgbClr val="5D5D5D"/>
                </a:solidFill>
                <a:latin typeface="Myriad Pro" charset="0"/>
              </a:rPr>
              <a:t>have been designed, </a:t>
            </a:r>
            <a:r>
              <a:rPr lang="en-GB" sz="1000" b="1" dirty="0">
                <a:solidFill>
                  <a:srgbClr val="5D5D5D"/>
                </a:solidFill>
                <a:latin typeface="Myriad Pro" charset="0"/>
              </a:rPr>
              <a:t>avoiding level crossings </a:t>
            </a:r>
            <a:r>
              <a:rPr lang="en-GB" sz="1000" dirty="0">
                <a:solidFill>
                  <a:srgbClr val="5D5D5D"/>
                </a:solidFill>
                <a:latin typeface="Myriad Pro" charset="0"/>
              </a:rPr>
              <a:t>that represent one of the </a:t>
            </a:r>
            <a:r>
              <a:rPr lang="en-GB" sz="1000" b="1" dirty="0">
                <a:solidFill>
                  <a:srgbClr val="5D5D5D"/>
                </a:solidFill>
                <a:latin typeface="Myriad Pro" charset="0"/>
              </a:rPr>
              <a:t>rail sector´s biggest safety concerns. </a:t>
            </a:r>
          </a:p>
          <a:p>
            <a:pPr indent="-134993" defTabSz="514323">
              <a:lnSpc>
                <a:spcPct val="107000"/>
              </a:lnSpc>
              <a:spcBef>
                <a:spcPts val="750"/>
              </a:spcBef>
              <a:spcAft>
                <a:spcPts val="429"/>
              </a:spcAft>
              <a:buBlip>
                <a:blip r:embed="rId4"/>
              </a:buBlip>
            </a:pPr>
            <a:r>
              <a:rPr lang="en-GB" sz="1000" b="1" dirty="0">
                <a:solidFill>
                  <a:srgbClr val="5D5D5D"/>
                </a:solidFill>
                <a:latin typeface="Myriad Pro" charset="0"/>
              </a:rPr>
              <a:t>Access roads</a:t>
            </a:r>
            <a:r>
              <a:rPr lang="en-GB" sz="1000" dirty="0">
                <a:solidFill>
                  <a:srgbClr val="5D5D5D"/>
                </a:solidFill>
                <a:latin typeface="Myriad Pro" charset="0"/>
              </a:rPr>
              <a:t> parallel to the new railway line have been </a:t>
            </a:r>
            <a:r>
              <a:rPr lang="en-GB" sz="1000" b="1" dirty="0">
                <a:solidFill>
                  <a:srgbClr val="5D5D5D"/>
                </a:solidFill>
                <a:latin typeface="Myriad Pro" charset="0"/>
              </a:rPr>
              <a:t>designed</a:t>
            </a:r>
            <a:r>
              <a:rPr lang="en-GB" sz="1000" dirty="0">
                <a:solidFill>
                  <a:srgbClr val="5D5D5D"/>
                </a:solidFill>
                <a:latin typeface="Myriad Pro" charset="0"/>
              </a:rPr>
              <a:t>, </a:t>
            </a:r>
            <a:r>
              <a:rPr lang="en-GB" sz="1000" b="1" dirty="0">
                <a:solidFill>
                  <a:srgbClr val="5D5D5D"/>
                </a:solidFill>
                <a:latin typeface="Myriad Pro" charset="0"/>
              </a:rPr>
              <a:t>ensuring connectivity </a:t>
            </a:r>
            <a:r>
              <a:rPr lang="en-GB" sz="1000" dirty="0">
                <a:solidFill>
                  <a:srgbClr val="5D5D5D"/>
                </a:solidFill>
                <a:latin typeface="Myriad Pro" charset="0"/>
              </a:rPr>
              <a:t>among the adjacent private </a:t>
            </a:r>
            <a:r>
              <a:rPr lang="en-GB" sz="1000" dirty="0" err="1">
                <a:solidFill>
                  <a:srgbClr val="5D5D5D"/>
                </a:solidFill>
                <a:latin typeface="Myriad Pro" charset="0"/>
              </a:rPr>
              <a:t>landplot</a:t>
            </a:r>
            <a:r>
              <a:rPr lang="en-GB" sz="1000" dirty="0">
                <a:solidFill>
                  <a:srgbClr val="5D5D5D"/>
                </a:solidFill>
                <a:latin typeface="Myriad Pro" charset="0"/>
              </a:rPr>
              <a:t> owners.</a:t>
            </a:r>
          </a:p>
          <a:p>
            <a:pPr defTabSz="514323">
              <a:lnSpc>
                <a:spcPct val="107000"/>
              </a:lnSpc>
              <a:spcBef>
                <a:spcPts val="750"/>
              </a:spcBef>
              <a:spcAft>
                <a:spcPts val="429"/>
              </a:spcAft>
            </a:pPr>
            <a:r>
              <a:rPr lang="en-GB" sz="1000" i="1" dirty="0">
                <a:solidFill>
                  <a:srgbClr val="5D5D5D"/>
                </a:solidFill>
                <a:latin typeface="Myriad Pro" charset="0"/>
              </a:rPr>
              <a:t>NOTE: </a:t>
            </a:r>
            <a:r>
              <a:rPr lang="es-ES" sz="1000" i="1" dirty="0" err="1">
                <a:solidFill>
                  <a:schemeClr val="bg1">
                    <a:lumMod val="50000"/>
                  </a:schemeClr>
                </a:solidFill>
                <a:latin typeface="Myriad Pro" charset="0"/>
              </a:rPr>
              <a:t>For</a:t>
            </a:r>
            <a:r>
              <a:rPr lang="es-ES" sz="1000" i="1" dirty="0">
                <a:solidFill>
                  <a:schemeClr val="bg1">
                    <a:lumMod val="50000"/>
                  </a:schemeClr>
                </a:solidFill>
                <a:latin typeface="Myriad Pro" charset="0"/>
              </a:rPr>
              <a:t> </a:t>
            </a:r>
            <a:r>
              <a:rPr lang="es-ES" sz="1000" i="1" dirty="0" err="1">
                <a:solidFill>
                  <a:schemeClr val="bg1">
                    <a:lumMod val="50000"/>
                  </a:schemeClr>
                </a:solidFill>
                <a:latin typeface="Myriad Pro" charset="0"/>
              </a:rPr>
              <a:t>the</a:t>
            </a:r>
            <a:r>
              <a:rPr lang="es-ES" sz="1000" i="1" dirty="0">
                <a:solidFill>
                  <a:schemeClr val="bg1">
                    <a:lumMod val="50000"/>
                  </a:schemeClr>
                </a:solidFill>
                <a:latin typeface="Myriad Pro" charset="0"/>
              </a:rPr>
              <a:t> </a:t>
            </a:r>
            <a:r>
              <a:rPr lang="es-ES" sz="1000" i="1" dirty="0" err="1">
                <a:solidFill>
                  <a:schemeClr val="bg1">
                    <a:lumMod val="50000"/>
                  </a:schemeClr>
                </a:solidFill>
                <a:latin typeface="Myriad Pro" charset="0"/>
              </a:rPr>
              <a:t>purpose</a:t>
            </a:r>
            <a:r>
              <a:rPr lang="es-ES" sz="1000" i="1" dirty="0">
                <a:solidFill>
                  <a:schemeClr val="bg1">
                    <a:lumMod val="50000"/>
                  </a:schemeClr>
                </a:solidFill>
                <a:latin typeface="Myriad Pro" charset="0"/>
              </a:rPr>
              <a:t> of </a:t>
            </a:r>
            <a:r>
              <a:rPr lang="es-ES" sz="1000" i="1" dirty="0" err="1">
                <a:solidFill>
                  <a:schemeClr val="bg1">
                    <a:lumMod val="50000"/>
                  </a:schemeClr>
                </a:solidFill>
                <a:latin typeface="Myriad Pro" charset="0"/>
              </a:rPr>
              <a:t>this</a:t>
            </a:r>
            <a:r>
              <a:rPr lang="es-ES" sz="1000" i="1" dirty="0">
                <a:solidFill>
                  <a:schemeClr val="bg1">
                    <a:lumMod val="50000"/>
                  </a:schemeClr>
                </a:solidFill>
                <a:latin typeface="Myriad Pro" charset="0"/>
              </a:rPr>
              <a:t> </a:t>
            </a:r>
            <a:r>
              <a:rPr lang="es-ES" sz="1000" i="1" dirty="0" err="1">
                <a:solidFill>
                  <a:schemeClr val="bg1">
                    <a:lumMod val="50000"/>
                  </a:schemeClr>
                </a:solidFill>
                <a:latin typeface="Myriad Pro" charset="0"/>
              </a:rPr>
              <a:t>presentation</a:t>
            </a:r>
            <a:r>
              <a:rPr lang="es-ES" sz="1000" i="1" dirty="0">
                <a:solidFill>
                  <a:schemeClr val="bg1">
                    <a:lumMod val="50000"/>
                  </a:schemeClr>
                </a:solidFill>
                <a:latin typeface="Myriad Pro" charset="0"/>
              </a:rPr>
              <a:t>, </a:t>
            </a:r>
            <a:r>
              <a:rPr lang="es-ES" sz="1000" i="1" dirty="0" err="1">
                <a:solidFill>
                  <a:schemeClr val="bg1">
                    <a:lumMod val="50000"/>
                  </a:schemeClr>
                </a:solidFill>
                <a:latin typeface="Myriad Pro" charset="0"/>
              </a:rPr>
              <a:t>we´ll</a:t>
            </a:r>
            <a:r>
              <a:rPr lang="es-ES" sz="1000" i="1" dirty="0">
                <a:solidFill>
                  <a:schemeClr val="bg1">
                    <a:lumMod val="50000"/>
                  </a:schemeClr>
                </a:solidFill>
                <a:latin typeface="Myriad Pro" charset="0"/>
              </a:rPr>
              <a:t> be </a:t>
            </a:r>
            <a:r>
              <a:rPr lang="es-ES" sz="1000" i="1" dirty="0" err="1">
                <a:solidFill>
                  <a:schemeClr val="bg1">
                    <a:lumMod val="50000"/>
                  </a:schemeClr>
                </a:solidFill>
                <a:latin typeface="Myriad Pro" charset="0"/>
              </a:rPr>
              <a:t>showing</a:t>
            </a:r>
            <a:r>
              <a:rPr lang="es-ES" sz="1000" i="1" dirty="0">
                <a:solidFill>
                  <a:schemeClr val="bg1">
                    <a:lumMod val="50000"/>
                  </a:schemeClr>
                </a:solidFill>
                <a:latin typeface="Myriad Pro" charset="0"/>
              </a:rPr>
              <a:t> </a:t>
            </a:r>
            <a:r>
              <a:rPr lang="es-ES" sz="1000" i="1" dirty="0" err="1">
                <a:solidFill>
                  <a:schemeClr val="bg1">
                    <a:lumMod val="50000"/>
                  </a:schemeClr>
                </a:solidFill>
                <a:latin typeface="Myriad Pro" charset="0"/>
              </a:rPr>
              <a:t>only</a:t>
            </a:r>
            <a:r>
              <a:rPr lang="es-ES" sz="1000" i="1" dirty="0">
                <a:solidFill>
                  <a:schemeClr val="bg1">
                    <a:lumMod val="50000"/>
                  </a:schemeClr>
                </a:solidFill>
                <a:latin typeface="Myriad Pro" charset="0"/>
              </a:rPr>
              <a:t> </a:t>
            </a:r>
            <a:r>
              <a:rPr lang="es-ES" sz="1000" i="1" dirty="0" err="1">
                <a:solidFill>
                  <a:schemeClr val="bg1">
                    <a:lumMod val="50000"/>
                  </a:schemeClr>
                </a:solidFill>
                <a:latin typeface="Myriad Pro" charset="0"/>
              </a:rPr>
              <a:t>the</a:t>
            </a:r>
            <a:r>
              <a:rPr lang="es-ES" sz="1000" i="1" dirty="0">
                <a:solidFill>
                  <a:schemeClr val="bg1">
                    <a:lumMod val="50000"/>
                  </a:schemeClr>
                </a:solidFill>
                <a:latin typeface="Myriad Pro" charset="0"/>
              </a:rPr>
              <a:t> </a:t>
            </a:r>
            <a:r>
              <a:rPr lang="es-ES" sz="1000" i="1" dirty="0" err="1">
                <a:solidFill>
                  <a:schemeClr val="bg1">
                    <a:lumMod val="50000"/>
                  </a:schemeClr>
                </a:solidFill>
                <a:latin typeface="Myriad Pro" charset="0"/>
              </a:rPr>
              <a:t>infrastructure</a:t>
            </a:r>
            <a:r>
              <a:rPr lang="es-ES" sz="1000" i="1" dirty="0">
                <a:solidFill>
                  <a:schemeClr val="bg1">
                    <a:lumMod val="50000"/>
                  </a:schemeClr>
                </a:solidFill>
                <a:latin typeface="Myriad Pro" charset="0"/>
              </a:rPr>
              <a:t> </a:t>
            </a:r>
            <a:r>
              <a:rPr lang="es-ES" sz="1000" i="1" dirty="0" err="1">
                <a:solidFill>
                  <a:schemeClr val="bg1">
                    <a:lumMod val="50000"/>
                  </a:schemeClr>
                </a:solidFill>
                <a:latin typeface="Myriad Pro" charset="0"/>
              </a:rPr>
              <a:t>within</a:t>
            </a:r>
            <a:r>
              <a:rPr lang="es-ES" sz="1000" i="1" dirty="0">
                <a:solidFill>
                  <a:schemeClr val="bg1">
                    <a:lumMod val="50000"/>
                  </a:schemeClr>
                </a:solidFill>
                <a:latin typeface="Myriad Pro" charset="0"/>
              </a:rPr>
              <a:t> </a:t>
            </a:r>
            <a:r>
              <a:rPr lang="es-ES" sz="1000" i="1" dirty="0" err="1">
                <a:solidFill>
                  <a:schemeClr val="bg1">
                    <a:lumMod val="50000"/>
                  </a:schemeClr>
                </a:solidFill>
                <a:latin typeface="Myriad Pro" charset="0"/>
              </a:rPr>
              <a:t>the</a:t>
            </a:r>
            <a:r>
              <a:rPr lang="es-ES" sz="1000" i="1" dirty="0">
                <a:solidFill>
                  <a:schemeClr val="bg1">
                    <a:lumMod val="50000"/>
                  </a:schemeClr>
                </a:solidFill>
                <a:latin typeface="Myriad Pro" charset="0"/>
              </a:rPr>
              <a:t> </a:t>
            </a:r>
            <a:r>
              <a:rPr lang="es-ES" sz="1000" i="1" dirty="0" err="1">
                <a:solidFill>
                  <a:schemeClr val="bg1">
                    <a:lumMod val="50000"/>
                  </a:schemeClr>
                </a:solidFill>
                <a:latin typeface="Myriad Pro" charset="0"/>
              </a:rPr>
              <a:t>boundaries</a:t>
            </a:r>
            <a:r>
              <a:rPr lang="es-ES" sz="1000" i="1" dirty="0">
                <a:solidFill>
                  <a:schemeClr val="bg1">
                    <a:lumMod val="50000"/>
                  </a:schemeClr>
                </a:solidFill>
                <a:latin typeface="Myriad Pro" charset="0"/>
              </a:rPr>
              <a:t> of</a:t>
            </a:r>
            <a:r>
              <a:rPr lang="en-GB" sz="1000" i="1" dirty="0">
                <a:solidFill>
                  <a:schemeClr val="bg1">
                    <a:lumMod val="50000"/>
                  </a:schemeClr>
                </a:solidFill>
                <a:latin typeface="Myriad Pro" charset="0"/>
              </a:rPr>
              <a:t> </a:t>
            </a:r>
            <a:r>
              <a:rPr lang="en-GB" sz="1000" i="1" dirty="0" err="1">
                <a:solidFill>
                  <a:schemeClr val="bg1">
                    <a:lumMod val="50000"/>
                  </a:schemeClr>
                </a:solidFill>
                <a:latin typeface="Myriad Pro" charset="0"/>
              </a:rPr>
              <a:t>Panevezys</a:t>
            </a:r>
            <a:r>
              <a:rPr lang="en-GB" sz="1000" i="1" dirty="0">
                <a:solidFill>
                  <a:schemeClr val="bg1">
                    <a:lumMod val="50000"/>
                  </a:schemeClr>
                </a:solidFill>
                <a:latin typeface="Myriad Pro" charset="0"/>
              </a:rPr>
              <a:t> Municipality.</a:t>
            </a:r>
          </a:p>
          <a:p>
            <a:pPr defTabSz="514323">
              <a:lnSpc>
                <a:spcPct val="107000"/>
              </a:lnSpc>
              <a:spcBef>
                <a:spcPts val="750"/>
              </a:spcBef>
              <a:spcAft>
                <a:spcPts val="429"/>
              </a:spcAft>
            </a:pPr>
            <a:endParaRPr lang="es-ES" sz="1000" dirty="0">
              <a:solidFill>
                <a:srgbClr val="5D5D5D"/>
              </a:solidFill>
              <a:latin typeface="Myriad Pro" charset="0"/>
            </a:endParaRPr>
          </a:p>
        </p:txBody>
      </p:sp>
      <p:sp>
        <p:nvSpPr>
          <p:cNvPr id="12" name="Elipse 11">
            <a:extLst>
              <a:ext uri="{FF2B5EF4-FFF2-40B4-BE49-F238E27FC236}">
                <a16:creationId xmlns:a16="http://schemas.microsoft.com/office/drawing/2014/main" id="{543BDF9E-DFBD-4800-869A-57374714CF3A}"/>
              </a:ext>
            </a:extLst>
          </p:cNvPr>
          <p:cNvSpPr/>
          <p:nvPr/>
        </p:nvSpPr>
        <p:spPr>
          <a:xfrm rot="628313">
            <a:off x="5015117" y="1767445"/>
            <a:ext cx="570146" cy="97334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CuadroTexto 18">
            <a:extLst>
              <a:ext uri="{FF2B5EF4-FFF2-40B4-BE49-F238E27FC236}">
                <a16:creationId xmlns:a16="http://schemas.microsoft.com/office/drawing/2014/main" id="{7297388E-D72E-42B9-8176-384FC808548D}"/>
              </a:ext>
            </a:extLst>
          </p:cNvPr>
          <p:cNvSpPr txBox="1"/>
          <p:nvPr/>
        </p:nvSpPr>
        <p:spPr>
          <a:xfrm>
            <a:off x="6733309" y="2254115"/>
            <a:ext cx="749734" cy="398616"/>
          </a:xfrm>
          <a:prstGeom prst="rect">
            <a:avLst/>
          </a:prstGeom>
          <a:noFill/>
        </p:spPr>
        <p:txBody>
          <a:bodyPr wrap="square" rtlCol="0">
            <a:spAutoFit/>
          </a:bodyPr>
          <a:lstStyle/>
          <a:p>
            <a:r>
              <a:rPr lang="en-GB" sz="1000">
                <a:solidFill>
                  <a:schemeClr val="accent6"/>
                </a:solidFill>
              </a:rPr>
              <a:t>ROAD NR. </a:t>
            </a:r>
            <a:r>
              <a:rPr lang="pl-PL" sz="1000">
                <a:solidFill>
                  <a:schemeClr val="accent6"/>
                </a:solidFill>
              </a:rPr>
              <a:t>xxx</a:t>
            </a:r>
            <a:endParaRPr lang="es-ES" sz="1000">
              <a:solidFill>
                <a:schemeClr val="accent6"/>
              </a:solidFill>
            </a:endParaRPr>
          </a:p>
        </p:txBody>
      </p:sp>
    </p:spTree>
    <p:extLst>
      <p:ext uri="{BB962C8B-B14F-4D97-AF65-F5344CB8AC3E}">
        <p14:creationId xmlns:p14="http://schemas.microsoft.com/office/powerpoint/2010/main" val="235349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CA1BC7D0-7384-4532-B0E3-CBADB5E6B94E}"/>
              </a:ext>
            </a:extLst>
          </p:cNvPr>
          <p:cNvPicPr>
            <a:picLocks noChangeAspect="1"/>
          </p:cNvPicPr>
          <p:nvPr/>
        </p:nvPicPr>
        <p:blipFill>
          <a:blip r:embed="rId3"/>
          <a:stretch>
            <a:fillRect/>
          </a:stretch>
        </p:blipFill>
        <p:spPr>
          <a:xfrm>
            <a:off x="2824235" y="1471871"/>
            <a:ext cx="6250676" cy="1393509"/>
          </a:xfrm>
          <a:prstGeom prst="rect">
            <a:avLst/>
          </a:prstGeom>
        </p:spPr>
      </p:pic>
      <p:pic>
        <p:nvPicPr>
          <p:cNvPr id="3" name="Obraz 2">
            <a:extLst>
              <a:ext uri="{FF2B5EF4-FFF2-40B4-BE49-F238E27FC236}">
                <a16:creationId xmlns:a16="http://schemas.microsoft.com/office/drawing/2014/main" id="{F307561C-88FE-4C8A-B0FA-F2AE2CE09D6B}"/>
              </a:ext>
            </a:extLst>
          </p:cNvPr>
          <p:cNvPicPr>
            <a:picLocks noChangeAspect="1"/>
          </p:cNvPicPr>
          <p:nvPr/>
        </p:nvPicPr>
        <p:blipFill>
          <a:blip r:embed="rId4"/>
          <a:stretch>
            <a:fillRect/>
          </a:stretch>
        </p:blipFill>
        <p:spPr>
          <a:xfrm>
            <a:off x="69089" y="1344104"/>
            <a:ext cx="2629866" cy="3734074"/>
          </a:xfrm>
          <a:prstGeom prst="rect">
            <a:avLst/>
          </a:prstGeom>
        </p:spPr>
      </p:pic>
      <p:sp>
        <p:nvSpPr>
          <p:cNvPr id="28" name="Marcador de texto 27">
            <a:extLst>
              <a:ext uri="{FF2B5EF4-FFF2-40B4-BE49-F238E27FC236}">
                <a16:creationId xmlns:a16="http://schemas.microsoft.com/office/drawing/2014/main" id="{56E88CDF-DF73-4DD2-9C24-2EC500B0D534}"/>
              </a:ext>
            </a:extLst>
          </p:cNvPr>
          <p:cNvSpPr>
            <a:spLocks noGrp="1"/>
          </p:cNvSpPr>
          <p:nvPr>
            <p:ph type="body" sz="quarter" idx="20"/>
          </p:nvPr>
        </p:nvSpPr>
        <p:spPr/>
        <p:txBody>
          <a:bodyPr/>
          <a:lstStyle/>
          <a:p>
            <a:r>
              <a:rPr lang="pl-PL" sz="2000"/>
              <a:t>JONI</a:t>
            </a:r>
            <a:r>
              <a:rPr lang="pl-PL" sz="2000">
                <a:latin typeface="Calibri" panose="020F0502020204030204" pitchFamily="34" charset="0"/>
                <a:cs typeface="Calibri" panose="020F0502020204030204" pitchFamily="34" charset="0"/>
              </a:rPr>
              <a:t>ŠKELIS -</a:t>
            </a:r>
            <a:r>
              <a:rPr lang="pl-PL" sz="2000"/>
              <a:t>VA</a:t>
            </a:r>
            <a:r>
              <a:rPr lang="pl-PL" sz="2000">
                <a:latin typeface="Calibri" panose="020F0502020204030204" pitchFamily="34" charset="0"/>
                <a:cs typeface="Calibri" panose="020F0502020204030204" pitchFamily="34" charset="0"/>
              </a:rPr>
              <a:t>Š</a:t>
            </a:r>
            <a:r>
              <a:rPr lang="pl-PL" sz="2000"/>
              <a:t>KAI</a:t>
            </a:r>
            <a:r>
              <a:rPr lang="es-ES" sz="2000"/>
              <a:t> SECTION GENERAL DESCRIPTION</a:t>
            </a:r>
          </a:p>
        </p:txBody>
      </p:sp>
      <p:sp>
        <p:nvSpPr>
          <p:cNvPr id="12" name="Elipse 11">
            <a:extLst>
              <a:ext uri="{FF2B5EF4-FFF2-40B4-BE49-F238E27FC236}">
                <a16:creationId xmlns:a16="http://schemas.microsoft.com/office/drawing/2014/main" id="{543BDF9E-DFBD-4800-869A-57374714CF3A}"/>
              </a:ext>
            </a:extLst>
          </p:cNvPr>
          <p:cNvSpPr/>
          <p:nvPr/>
        </p:nvSpPr>
        <p:spPr>
          <a:xfrm rot="628313">
            <a:off x="612337" y="1892379"/>
            <a:ext cx="570146" cy="97334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3" name="Conector recto de flecha 12">
            <a:extLst>
              <a:ext uri="{FF2B5EF4-FFF2-40B4-BE49-F238E27FC236}">
                <a16:creationId xmlns:a16="http://schemas.microsoft.com/office/drawing/2014/main" id="{A45FED0C-B8BE-4508-BB48-9AC21E93DA78}"/>
              </a:ext>
            </a:extLst>
          </p:cNvPr>
          <p:cNvCxnSpPr>
            <a:cxnSpLocks/>
            <a:stCxn id="12" idx="6"/>
          </p:cNvCxnSpPr>
          <p:nvPr/>
        </p:nvCxnSpPr>
        <p:spPr>
          <a:xfrm>
            <a:off x="1177735" y="2430862"/>
            <a:ext cx="1646500" cy="63156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2" name="CuadroTexto 21">
            <a:extLst>
              <a:ext uri="{FF2B5EF4-FFF2-40B4-BE49-F238E27FC236}">
                <a16:creationId xmlns:a16="http://schemas.microsoft.com/office/drawing/2014/main" id="{C364FEEC-CAF6-42D1-921C-0E0B1BB61F7C}"/>
              </a:ext>
            </a:extLst>
          </p:cNvPr>
          <p:cNvSpPr txBox="1"/>
          <p:nvPr/>
        </p:nvSpPr>
        <p:spPr>
          <a:xfrm rot="1177363">
            <a:off x="2804493" y="623356"/>
            <a:ext cx="1322798" cy="276999"/>
          </a:xfrm>
          <a:prstGeom prst="rect">
            <a:avLst/>
          </a:prstGeom>
          <a:noFill/>
        </p:spPr>
        <p:txBody>
          <a:bodyPr wrap="none" rtlCol="0">
            <a:spAutoFit/>
          </a:bodyPr>
          <a:lstStyle/>
          <a:p>
            <a:r>
              <a:rPr lang="en-GB" sz="900" b="1">
                <a:solidFill>
                  <a:srgbClr val="AE88CE"/>
                </a:solidFill>
              </a:rPr>
              <a:t>MUNICIPALITY</a:t>
            </a:r>
            <a:r>
              <a:rPr lang="en-GB" sz="1200" b="1">
                <a:solidFill>
                  <a:srgbClr val="AE88CE"/>
                </a:solidFill>
              </a:rPr>
              <a:t> </a:t>
            </a:r>
            <a:r>
              <a:rPr lang="en-GB" sz="900" b="1">
                <a:solidFill>
                  <a:srgbClr val="AE88CE"/>
                </a:solidFill>
              </a:rPr>
              <a:t>BORDER</a:t>
            </a:r>
            <a:endParaRPr lang="es-ES" sz="900" b="1">
              <a:solidFill>
                <a:srgbClr val="AE88CE"/>
              </a:solidFill>
            </a:endParaRPr>
          </a:p>
        </p:txBody>
      </p:sp>
      <p:sp>
        <p:nvSpPr>
          <p:cNvPr id="23" name="CuadroTexto 22">
            <a:extLst>
              <a:ext uri="{FF2B5EF4-FFF2-40B4-BE49-F238E27FC236}">
                <a16:creationId xmlns:a16="http://schemas.microsoft.com/office/drawing/2014/main" id="{1FA32342-5D86-4671-A295-04B505BDCA02}"/>
              </a:ext>
            </a:extLst>
          </p:cNvPr>
          <p:cNvSpPr txBox="1"/>
          <p:nvPr/>
        </p:nvSpPr>
        <p:spPr>
          <a:xfrm>
            <a:off x="6094687" y="1706336"/>
            <a:ext cx="705642" cy="246221"/>
          </a:xfrm>
          <a:prstGeom prst="rect">
            <a:avLst/>
          </a:prstGeom>
          <a:noFill/>
          <a:ln>
            <a:solidFill>
              <a:srgbClr val="00B0F0"/>
            </a:solidFill>
          </a:ln>
        </p:spPr>
        <p:txBody>
          <a:bodyPr wrap="none" rtlCol="0">
            <a:spAutoFit/>
          </a:bodyPr>
          <a:lstStyle/>
          <a:p>
            <a:r>
              <a:rPr lang="pl-PL" sz="1000">
                <a:solidFill>
                  <a:srgbClr val="00B0F0"/>
                </a:solidFill>
              </a:rPr>
              <a:t>PASVALYS</a:t>
            </a:r>
            <a:endParaRPr lang="es-ES" sz="1000">
              <a:solidFill>
                <a:srgbClr val="00B0F0"/>
              </a:solidFill>
            </a:endParaRPr>
          </a:p>
        </p:txBody>
      </p:sp>
      <p:cxnSp>
        <p:nvCxnSpPr>
          <p:cNvPr id="26" name="Conector recto de flecha 25">
            <a:extLst>
              <a:ext uri="{FF2B5EF4-FFF2-40B4-BE49-F238E27FC236}">
                <a16:creationId xmlns:a16="http://schemas.microsoft.com/office/drawing/2014/main" id="{B3D6BDA9-4045-4BB5-BC86-4573D3A471C7}"/>
              </a:ext>
            </a:extLst>
          </p:cNvPr>
          <p:cNvCxnSpPr>
            <a:cxnSpLocks/>
            <a:stCxn id="14" idx="2"/>
          </p:cNvCxnSpPr>
          <p:nvPr/>
        </p:nvCxnSpPr>
        <p:spPr>
          <a:xfrm flipH="1">
            <a:off x="3215148" y="1490270"/>
            <a:ext cx="100324" cy="67835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CuadroTexto 22">
            <a:extLst>
              <a:ext uri="{FF2B5EF4-FFF2-40B4-BE49-F238E27FC236}">
                <a16:creationId xmlns:a16="http://schemas.microsoft.com/office/drawing/2014/main" id="{B977A17B-6ED8-4A9C-9612-540927233EEB}"/>
              </a:ext>
            </a:extLst>
          </p:cNvPr>
          <p:cNvSpPr txBox="1"/>
          <p:nvPr/>
        </p:nvSpPr>
        <p:spPr>
          <a:xfrm>
            <a:off x="2878864" y="1274826"/>
            <a:ext cx="873216" cy="215444"/>
          </a:xfrm>
          <a:prstGeom prst="rect">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p>
            <a:r>
              <a:rPr lang="pl-PL" sz="800">
                <a:ln w="0"/>
                <a:solidFill>
                  <a:schemeClr val="tx1"/>
                </a:solidFill>
                <a:effectLst>
                  <a:outerShdw blurRad="38100" dist="19050" dir="2700000" algn="tl" rotWithShape="0">
                    <a:schemeClr val="dk1">
                      <a:alpha val="40000"/>
                    </a:schemeClr>
                  </a:outerShdw>
                </a:effectLst>
              </a:rPr>
              <a:t>ROAD NO. 3104</a:t>
            </a:r>
            <a:endParaRPr lang="es-ES" sz="800">
              <a:ln w="0"/>
              <a:solidFill>
                <a:schemeClr val="tx1"/>
              </a:solidFill>
              <a:effectLst>
                <a:outerShdw blurRad="38100" dist="19050" dir="2700000" algn="tl" rotWithShape="0">
                  <a:schemeClr val="dk1">
                    <a:alpha val="40000"/>
                  </a:schemeClr>
                </a:outerShdw>
              </a:effectLst>
            </a:endParaRPr>
          </a:p>
        </p:txBody>
      </p:sp>
      <p:sp>
        <p:nvSpPr>
          <p:cNvPr id="17" name="CuadroTexto 22">
            <a:extLst>
              <a:ext uri="{FF2B5EF4-FFF2-40B4-BE49-F238E27FC236}">
                <a16:creationId xmlns:a16="http://schemas.microsoft.com/office/drawing/2014/main" id="{487FBABB-018B-496D-8217-F87CC45B012A}"/>
              </a:ext>
            </a:extLst>
          </p:cNvPr>
          <p:cNvSpPr txBox="1"/>
          <p:nvPr/>
        </p:nvSpPr>
        <p:spPr>
          <a:xfrm>
            <a:off x="3698784" y="1854659"/>
            <a:ext cx="873216" cy="215444"/>
          </a:xfrm>
          <a:prstGeom prst="rect">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p>
            <a:r>
              <a:rPr lang="pl-PL" sz="800">
                <a:ln w="0"/>
                <a:solidFill>
                  <a:schemeClr val="tx1"/>
                </a:solidFill>
                <a:effectLst>
                  <a:outerShdw blurRad="38100" dist="19050" dir="2700000" algn="tl" rotWithShape="0">
                    <a:schemeClr val="dk1">
                      <a:alpha val="40000"/>
                    </a:schemeClr>
                  </a:outerShdw>
                </a:effectLst>
              </a:rPr>
              <a:t>ROAD NO. 209</a:t>
            </a:r>
            <a:endParaRPr lang="es-ES" sz="800">
              <a:ln w="0"/>
              <a:solidFill>
                <a:schemeClr val="tx1"/>
              </a:solidFill>
              <a:effectLst>
                <a:outerShdw blurRad="38100" dist="19050" dir="2700000" algn="tl" rotWithShape="0">
                  <a:schemeClr val="dk1">
                    <a:alpha val="40000"/>
                  </a:schemeClr>
                </a:outerShdw>
              </a:effectLst>
            </a:endParaRPr>
          </a:p>
        </p:txBody>
      </p:sp>
      <p:cxnSp>
        <p:nvCxnSpPr>
          <p:cNvPr id="18" name="Conector recto de flecha 25">
            <a:extLst>
              <a:ext uri="{FF2B5EF4-FFF2-40B4-BE49-F238E27FC236}">
                <a16:creationId xmlns:a16="http://schemas.microsoft.com/office/drawing/2014/main" id="{B7F3A12C-8DA0-405A-9572-F1A84CD3B826}"/>
              </a:ext>
            </a:extLst>
          </p:cNvPr>
          <p:cNvCxnSpPr>
            <a:cxnSpLocks/>
            <a:stCxn id="17" idx="2"/>
          </p:cNvCxnSpPr>
          <p:nvPr/>
        </p:nvCxnSpPr>
        <p:spPr>
          <a:xfrm flipH="1">
            <a:off x="3840480" y="2070103"/>
            <a:ext cx="294912" cy="30894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CuadroTexto 22">
            <a:extLst>
              <a:ext uri="{FF2B5EF4-FFF2-40B4-BE49-F238E27FC236}">
                <a16:creationId xmlns:a16="http://schemas.microsoft.com/office/drawing/2014/main" id="{448A87FF-A14E-431F-8DB1-AB7496CE09FA}"/>
              </a:ext>
            </a:extLst>
          </p:cNvPr>
          <p:cNvSpPr txBox="1"/>
          <p:nvPr/>
        </p:nvSpPr>
        <p:spPr>
          <a:xfrm>
            <a:off x="4693711" y="1962377"/>
            <a:ext cx="873216" cy="215444"/>
          </a:xfrm>
          <a:prstGeom prst="rect">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p>
            <a:r>
              <a:rPr lang="pl-PL" sz="800">
                <a:ln w="0"/>
                <a:solidFill>
                  <a:schemeClr val="tx1"/>
                </a:solidFill>
                <a:effectLst>
                  <a:outerShdw blurRad="38100" dist="19050" dir="2700000" algn="tl" rotWithShape="0">
                    <a:schemeClr val="dk1">
                      <a:alpha val="40000"/>
                    </a:schemeClr>
                  </a:outerShdw>
                </a:effectLst>
              </a:rPr>
              <a:t>ROAD NO. 3107</a:t>
            </a:r>
            <a:endParaRPr lang="es-ES" sz="800">
              <a:ln w="0"/>
              <a:solidFill>
                <a:schemeClr val="tx1"/>
              </a:solidFill>
              <a:effectLst>
                <a:outerShdw blurRad="38100" dist="19050" dir="2700000" algn="tl" rotWithShape="0">
                  <a:schemeClr val="dk1">
                    <a:alpha val="40000"/>
                  </a:schemeClr>
                </a:outerShdw>
              </a:effectLst>
            </a:endParaRPr>
          </a:p>
        </p:txBody>
      </p:sp>
      <p:cxnSp>
        <p:nvCxnSpPr>
          <p:cNvPr id="25" name="Conector recto de flecha 25">
            <a:extLst>
              <a:ext uri="{FF2B5EF4-FFF2-40B4-BE49-F238E27FC236}">
                <a16:creationId xmlns:a16="http://schemas.microsoft.com/office/drawing/2014/main" id="{AF0A2CFA-3EC3-4775-9F57-C4A0C5E54541}"/>
              </a:ext>
            </a:extLst>
          </p:cNvPr>
          <p:cNvCxnSpPr>
            <a:cxnSpLocks/>
            <a:stCxn id="24" idx="2"/>
          </p:cNvCxnSpPr>
          <p:nvPr/>
        </p:nvCxnSpPr>
        <p:spPr>
          <a:xfrm flipH="1">
            <a:off x="4693711" y="2177821"/>
            <a:ext cx="436608" cy="20122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CuadroTexto 22">
            <a:extLst>
              <a:ext uri="{FF2B5EF4-FFF2-40B4-BE49-F238E27FC236}">
                <a16:creationId xmlns:a16="http://schemas.microsoft.com/office/drawing/2014/main" id="{154BD050-2996-4A88-82C5-A8C36015A568}"/>
              </a:ext>
            </a:extLst>
          </p:cNvPr>
          <p:cNvSpPr txBox="1"/>
          <p:nvPr/>
        </p:nvSpPr>
        <p:spPr>
          <a:xfrm>
            <a:off x="8169992" y="2234613"/>
            <a:ext cx="873216" cy="215444"/>
          </a:xfrm>
          <a:prstGeom prst="rect">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p>
            <a:r>
              <a:rPr lang="pl-PL" sz="800">
                <a:ln w="0"/>
                <a:solidFill>
                  <a:schemeClr val="tx1"/>
                </a:solidFill>
                <a:effectLst>
                  <a:outerShdw blurRad="38100" dist="19050" dir="2700000" algn="tl" rotWithShape="0">
                    <a:schemeClr val="dk1">
                      <a:alpha val="40000"/>
                    </a:schemeClr>
                  </a:outerShdw>
                </a:effectLst>
              </a:rPr>
              <a:t>ROAD NO. 2925</a:t>
            </a:r>
            <a:endParaRPr lang="es-ES" sz="800">
              <a:ln w="0"/>
              <a:solidFill>
                <a:schemeClr val="tx1"/>
              </a:solidFill>
              <a:effectLst>
                <a:outerShdw blurRad="38100" dist="19050" dir="2700000" algn="tl" rotWithShape="0">
                  <a:schemeClr val="dk1">
                    <a:alpha val="40000"/>
                  </a:schemeClr>
                </a:outerShdw>
              </a:effectLst>
            </a:endParaRPr>
          </a:p>
        </p:txBody>
      </p:sp>
      <p:cxnSp>
        <p:nvCxnSpPr>
          <p:cNvPr id="30" name="Conector recto de flecha 25">
            <a:extLst>
              <a:ext uri="{FF2B5EF4-FFF2-40B4-BE49-F238E27FC236}">
                <a16:creationId xmlns:a16="http://schemas.microsoft.com/office/drawing/2014/main" id="{8E5AEE40-96FC-4B4C-AD7F-99FFBEA0ACB8}"/>
              </a:ext>
            </a:extLst>
          </p:cNvPr>
          <p:cNvCxnSpPr>
            <a:cxnSpLocks/>
            <a:stCxn id="29" idx="0"/>
          </p:cNvCxnSpPr>
          <p:nvPr/>
        </p:nvCxnSpPr>
        <p:spPr>
          <a:xfrm flipV="1">
            <a:off x="8606600" y="1714500"/>
            <a:ext cx="148780" cy="52011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3" name="Obraz 32">
            <a:extLst>
              <a:ext uri="{FF2B5EF4-FFF2-40B4-BE49-F238E27FC236}">
                <a16:creationId xmlns:a16="http://schemas.microsoft.com/office/drawing/2014/main" id="{80C9CA1F-9F25-4CE2-B3AE-8E1B5D7276C0}"/>
              </a:ext>
            </a:extLst>
          </p:cNvPr>
          <p:cNvPicPr>
            <a:picLocks noChangeAspect="1"/>
          </p:cNvPicPr>
          <p:nvPr/>
        </p:nvPicPr>
        <p:blipFill>
          <a:blip r:embed="rId5"/>
          <a:stretch>
            <a:fillRect/>
          </a:stretch>
        </p:blipFill>
        <p:spPr>
          <a:xfrm>
            <a:off x="2821501" y="3319641"/>
            <a:ext cx="6240903" cy="1437554"/>
          </a:xfrm>
          <a:prstGeom prst="rect">
            <a:avLst/>
          </a:prstGeom>
        </p:spPr>
      </p:pic>
      <p:sp>
        <p:nvSpPr>
          <p:cNvPr id="34" name="CuadroTexto 22">
            <a:extLst>
              <a:ext uri="{FF2B5EF4-FFF2-40B4-BE49-F238E27FC236}">
                <a16:creationId xmlns:a16="http://schemas.microsoft.com/office/drawing/2014/main" id="{5FA56926-A438-4251-BA13-8AC1DD7E4A63}"/>
              </a:ext>
            </a:extLst>
          </p:cNvPr>
          <p:cNvSpPr txBox="1"/>
          <p:nvPr/>
        </p:nvSpPr>
        <p:spPr>
          <a:xfrm>
            <a:off x="3488299" y="4391246"/>
            <a:ext cx="873216" cy="215444"/>
          </a:xfrm>
          <a:prstGeom prst="rect">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p>
            <a:r>
              <a:rPr lang="pl-PL" sz="800">
                <a:ln w="0"/>
                <a:solidFill>
                  <a:schemeClr val="tx1"/>
                </a:solidFill>
                <a:effectLst>
                  <a:outerShdw blurRad="38100" dist="19050" dir="2700000" algn="tl" rotWithShape="0">
                    <a:schemeClr val="dk1">
                      <a:alpha val="40000"/>
                    </a:schemeClr>
                  </a:outerShdw>
                </a:effectLst>
              </a:rPr>
              <a:t>ROAD NO. 2925</a:t>
            </a:r>
            <a:endParaRPr lang="es-ES" sz="800">
              <a:ln w="0"/>
              <a:solidFill>
                <a:schemeClr val="tx1"/>
              </a:solidFill>
              <a:effectLst>
                <a:outerShdw blurRad="38100" dist="19050" dir="2700000" algn="tl" rotWithShape="0">
                  <a:schemeClr val="dk1">
                    <a:alpha val="40000"/>
                  </a:schemeClr>
                </a:outerShdw>
              </a:effectLst>
            </a:endParaRPr>
          </a:p>
        </p:txBody>
      </p:sp>
      <p:cxnSp>
        <p:nvCxnSpPr>
          <p:cNvPr id="35" name="Conector recto de flecha 25">
            <a:extLst>
              <a:ext uri="{FF2B5EF4-FFF2-40B4-BE49-F238E27FC236}">
                <a16:creationId xmlns:a16="http://schemas.microsoft.com/office/drawing/2014/main" id="{087C68B9-1E72-4ED1-A50C-D89704D98BF2}"/>
              </a:ext>
            </a:extLst>
          </p:cNvPr>
          <p:cNvCxnSpPr>
            <a:cxnSpLocks/>
            <a:stCxn id="34" idx="0"/>
          </p:cNvCxnSpPr>
          <p:nvPr/>
        </p:nvCxnSpPr>
        <p:spPr>
          <a:xfrm flipV="1">
            <a:off x="3924907" y="3779522"/>
            <a:ext cx="296573" cy="61172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0" name="CuadroTexto 22">
            <a:extLst>
              <a:ext uri="{FF2B5EF4-FFF2-40B4-BE49-F238E27FC236}">
                <a16:creationId xmlns:a16="http://schemas.microsoft.com/office/drawing/2014/main" id="{2572EFAE-74EF-4F39-889B-0F73217D1D02}"/>
              </a:ext>
            </a:extLst>
          </p:cNvPr>
          <p:cNvSpPr txBox="1"/>
          <p:nvPr/>
        </p:nvSpPr>
        <p:spPr>
          <a:xfrm>
            <a:off x="6806012" y="2537031"/>
            <a:ext cx="873216" cy="215444"/>
          </a:xfrm>
          <a:prstGeom prst="rect">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p>
            <a:r>
              <a:rPr lang="pl-PL" sz="800">
                <a:ln w="0"/>
                <a:solidFill>
                  <a:schemeClr val="tx1"/>
                </a:solidFill>
                <a:effectLst>
                  <a:outerShdw blurRad="38100" dist="19050" dir="2700000" algn="tl" rotWithShape="0">
                    <a:schemeClr val="dk1">
                      <a:alpha val="40000"/>
                    </a:schemeClr>
                  </a:outerShdw>
                </a:effectLst>
              </a:rPr>
              <a:t>LOCAL ROAD</a:t>
            </a:r>
            <a:endParaRPr lang="es-ES" sz="800">
              <a:ln w="0"/>
              <a:solidFill>
                <a:schemeClr val="tx1"/>
              </a:solidFill>
              <a:effectLst>
                <a:outerShdw blurRad="38100" dist="19050" dir="2700000" algn="tl" rotWithShape="0">
                  <a:schemeClr val="dk1">
                    <a:alpha val="40000"/>
                  </a:schemeClr>
                </a:outerShdw>
              </a:effectLst>
            </a:endParaRPr>
          </a:p>
        </p:txBody>
      </p:sp>
      <p:cxnSp>
        <p:nvCxnSpPr>
          <p:cNvPr id="41" name="Conector recto de flecha 25">
            <a:extLst>
              <a:ext uri="{FF2B5EF4-FFF2-40B4-BE49-F238E27FC236}">
                <a16:creationId xmlns:a16="http://schemas.microsoft.com/office/drawing/2014/main" id="{BB3E42DC-5E3C-4E5E-B73D-FAA1F624540D}"/>
              </a:ext>
            </a:extLst>
          </p:cNvPr>
          <p:cNvCxnSpPr>
            <a:cxnSpLocks/>
            <a:stCxn id="40" idx="0"/>
          </p:cNvCxnSpPr>
          <p:nvPr/>
        </p:nvCxnSpPr>
        <p:spPr>
          <a:xfrm flipV="1">
            <a:off x="7242620" y="2028759"/>
            <a:ext cx="639544" cy="50827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4" name="CuadroTexto 22">
            <a:extLst>
              <a:ext uri="{FF2B5EF4-FFF2-40B4-BE49-F238E27FC236}">
                <a16:creationId xmlns:a16="http://schemas.microsoft.com/office/drawing/2014/main" id="{117EC51D-EC07-42A2-8026-ED5E00A67335}"/>
              </a:ext>
            </a:extLst>
          </p:cNvPr>
          <p:cNvSpPr txBox="1"/>
          <p:nvPr/>
        </p:nvSpPr>
        <p:spPr>
          <a:xfrm>
            <a:off x="6204807" y="4331726"/>
            <a:ext cx="873216" cy="215444"/>
          </a:xfrm>
          <a:prstGeom prst="rect">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p>
            <a:r>
              <a:rPr lang="pl-PL" sz="800">
                <a:ln w="0"/>
                <a:solidFill>
                  <a:schemeClr val="tx1"/>
                </a:solidFill>
                <a:effectLst>
                  <a:outerShdw blurRad="38100" dist="19050" dir="2700000" algn="tl" rotWithShape="0">
                    <a:schemeClr val="dk1">
                      <a:alpha val="40000"/>
                    </a:schemeClr>
                  </a:outerShdw>
                </a:effectLst>
              </a:rPr>
              <a:t>ROAD NO. 3109</a:t>
            </a:r>
            <a:endParaRPr lang="es-ES" sz="800">
              <a:ln w="0"/>
              <a:solidFill>
                <a:schemeClr val="tx1"/>
              </a:solidFill>
              <a:effectLst>
                <a:outerShdw blurRad="38100" dist="19050" dir="2700000" algn="tl" rotWithShape="0">
                  <a:schemeClr val="dk1">
                    <a:alpha val="40000"/>
                  </a:schemeClr>
                </a:outerShdw>
              </a:effectLst>
            </a:endParaRPr>
          </a:p>
        </p:txBody>
      </p:sp>
      <p:cxnSp>
        <p:nvCxnSpPr>
          <p:cNvPr id="45" name="Conector recto de flecha 25">
            <a:extLst>
              <a:ext uri="{FF2B5EF4-FFF2-40B4-BE49-F238E27FC236}">
                <a16:creationId xmlns:a16="http://schemas.microsoft.com/office/drawing/2014/main" id="{ED18FD18-5503-4700-9458-10ACBA8B8C1D}"/>
              </a:ext>
            </a:extLst>
          </p:cNvPr>
          <p:cNvCxnSpPr>
            <a:cxnSpLocks/>
          </p:cNvCxnSpPr>
          <p:nvPr/>
        </p:nvCxnSpPr>
        <p:spPr>
          <a:xfrm flipH="1" flipV="1">
            <a:off x="6928659" y="3969328"/>
            <a:ext cx="149364" cy="44955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9" name="CuadroTexto 22">
            <a:extLst>
              <a:ext uri="{FF2B5EF4-FFF2-40B4-BE49-F238E27FC236}">
                <a16:creationId xmlns:a16="http://schemas.microsoft.com/office/drawing/2014/main" id="{892EE84F-078E-4A39-A438-3410C7027FB0}"/>
              </a:ext>
            </a:extLst>
          </p:cNvPr>
          <p:cNvSpPr txBox="1"/>
          <p:nvPr/>
        </p:nvSpPr>
        <p:spPr>
          <a:xfrm>
            <a:off x="4922521" y="4435924"/>
            <a:ext cx="644405" cy="215444"/>
          </a:xfrm>
          <a:prstGeom prst="rect">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p>
            <a:r>
              <a:rPr lang="pl-PL" sz="800">
                <a:ln w="0"/>
                <a:solidFill>
                  <a:schemeClr val="tx1"/>
                </a:solidFill>
                <a:effectLst>
                  <a:outerShdw blurRad="38100" dist="19050" dir="2700000" algn="tl" rotWithShape="0">
                    <a:schemeClr val="dk1">
                      <a:alpha val="40000"/>
                    </a:schemeClr>
                  </a:outerShdw>
                </a:effectLst>
              </a:rPr>
              <a:t>ECODUCT</a:t>
            </a:r>
            <a:endParaRPr lang="es-ES" sz="800">
              <a:ln w="0"/>
              <a:solidFill>
                <a:schemeClr val="tx1"/>
              </a:solidFill>
              <a:effectLst>
                <a:outerShdw blurRad="38100" dist="19050" dir="2700000" algn="tl" rotWithShape="0">
                  <a:schemeClr val="dk1">
                    <a:alpha val="40000"/>
                  </a:schemeClr>
                </a:outerShdw>
              </a:effectLst>
            </a:endParaRPr>
          </a:p>
        </p:txBody>
      </p:sp>
      <p:cxnSp>
        <p:nvCxnSpPr>
          <p:cNvPr id="50" name="Conector recto de flecha 25">
            <a:extLst>
              <a:ext uri="{FF2B5EF4-FFF2-40B4-BE49-F238E27FC236}">
                <a16:creationId xmlns:a16="http://schemas.microsoft.com/office/drawing/2014/main" id="{A9366ACA-6144-4DD7-A039-98A0CBDF3521}"/>
              </a:ext>
            </a:extLst>
          </p:cNvPr>
          <p:cNvCxnSpPr>
            <a:cxnSpLocks/>
            <a:stCxn id="49" idx="0"/>
          </p:cNvCxnSpPr>
          <p:nvPr/>
        </p:nvCxnSpPr>
        <p:spPr>
          <a:xfrm flipV="1">
            <a:off x="5244724" y="3824200"/>
            <a:ext cx="161409" cy="61172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Conector recto de flecha 25">
            <a:extLst>
              <a:ext uri="{FF2B5EF4-FFF2-40B4-BE49-F238E27FC236}">
                <a16:creationId xmlns:a16="http://schemas.microsoft.com/office/drawing/2014/main" id="{7BE44BC7-3F3B-41F2-889B-30C05A056827}"/>
              </a:ext>
            </a:extLst>
          </p:cNvPr>
          <p:cNvCxnSpPr>
            <a:cxnSpLocks/>
            <a:stCxn id="55" idx="2"/>
          </p:cNvCxnSpPr>
          <p:nvPr/>
        </p:nvCxnSpPr>
        <p:spPr>
          <a:xfrm>
            <a:off x="7460924" y="3586631"/>
            <a:ext cx="274605" cy="42038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5" name="CuadroTexto 22">
            <a:extLst>
              <a:ext uri="{FF2B5EF4-FFF2-40B4-BE49-F238E27FC236}">
                <a16:creationId xmlns:a16="http://schemas.microsoft.com/office/drawing/2014/main" id="{89D1D88E-8154-4386-898B-7EC5E0A7CB42}"/>
              </a:ext>
            </a:extLst>
          </p:cNvPr>
          <p:cNvSpPr txBox="1"/>
          <p:nvPr/>
        </p:nvSpPr>
        <p:spPr>
          <a:xfrm>
            <a:off x="7024316" y="3248077"/>
            <a:ext cx="873216" cy="338554"/>
          </a:xfrm>
          <a:prstGeom prst="rect">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p>
            <a:r>
              <a:rPr lang="pl-PL" sz="800">
                <a:ln w="0"/>
                <a:solidFill>
                  <a:schemeClr val="tx1"/>
                </a:solidFill>
                <a:effectLst>
                  <a:outerShdw blurRad="38100" dist="19050" dir="2700000" algn="tl" rotWithShape="0">
                    <a:schemeClr val="dk1">
                      <a:alpha val="40000"/>
                    </a:schemeClr>
                  </a:outerShdw>
                </a:effectLst>
              </a:rPr>
              <a:t>BRIDGE OVER MŪŠA RIVER</a:t>
            </a:r>
            <a:endParaRPr lang="es-ES" sz="800">
              <a:ln w="0"/>
              <a:solidFill>
                <a:schemeClr val="tx1"/>
              </a:solidFill>
              <a:effectLst>
                <a:outerShdw blurRad="38100" dist="19050" dir="2700000" algn="tl" rotWithShape="0">
                  <a:schemeClr val="dk1">
                    <a:alpha val="40000"/>
                  </a:schemeClr>
                </a:outerShdw>
              </a:effectLst>
            </a:endParaRPr>
          </a:p>
        </p:txBody>
      </p:sp>
      <p:cxnSp>
        <p:nvCxnSpPr>
          <p:cNvPr id="59" name="Conector recto de flecha 25">
            <a:extLst>
              <a:ext uri="{FF2B5EF4-FFF2-40B4-BE49-F238E27FC236}">
                <a16:creationId xmlns:a16="http://schemas.microsoft.com/office/drawing/2014/main" id="{E0EDABAE-FC42-437E-9F55-D6B4E7AFDA6C}"/>
              </a:ext>
            </a:extLst>
          </p:cNvPr>
          <p:cNvCxnSpPr>
            <a:cxnSpLocks/>
            <a:stCxn id="60" idx="3"/>
          </p:cNvCxnSpPr>
          <p:nvPr/>
        </p:nvCxnSpPr>
        <p:spPr>
          <a:xfrm flipH="1">
            <a:off x="8780508" y="3417354"/>
            <a:ext cx="262700" cy="52871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0" name="CuadroTexto 22">
            <a:extLst>
              <a:ext uri="{FF2B5EF4-FFF2-40B4-BE49-F238E27FC236}">
                <a16:creationId xmlns:a16="http://schemas.microsoft.com/office/drawing/2014/main" id="{601AB792-6E5F-4DE8-8756-38CA4447EC2A}"/>
              </a:ext>
            </a:extLst>
          </p:cNvPr>
          <p:cNvSpPr txBox="1"/>
          <p:nvPr/>
        </p:nvSpPr>
        <p:spPr>
          <a:xfrm>
            <a:off x="8020078" y="3248077"/>
            <a:ext cx="1023130" cy="338554"/>
          </a:xfrm>
          <a:prstGeom prst="rect">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p>
            <a:r>
              <a:rPr lang="pl-PL" sz="800">
                <a:ln w="0"/>
                <a:solidFill>
                  <a:schemeClr val="tx1"/>
                </a:solidFill>
                <a:effectLst>
                  <a:outerShdw blurRad="38100" dist="19050" dir="2700000" algn="tl" rotWithShape="0">
                    <a:schemeClr val="dk1">
                      <a:alpha val="40000"/>
                    </a:schemeClr>
                  </a:outerShdw>
                </a:effectLst>
              </a:rPr>
              <a:t>NARROW-GAUGE VIADUCT</a:t>
            </a:r>
            <a:endParaRPr lang="es-ES" sz="800">
              <a:ln w="0"/>
              <a:solidFill>
                <a:schemeClr val="tx1"/>
              </a:solidFill>
              <a:effectLst>
                <a:outerShdw blurRad="38100" dist="19050" dir="2700000" algn="tl" rotWithShape="0">
                  <a:schemeClr val="dk1">
                    <a:alpha val="40000"/>
                  </a:schemeClr>
                </a:outerShdw>
              </a:effectLst>
            </a:endParaRPr>
          </a:p>
        </p:txBody>
      </p:sp>
      <p:sp>
        <p:nvSpPr>
          <p:cNvPr id="63" name="CuadroTexto 22">
            <a:extLst>
              <a:ext uri="{FF2B5EF4-FFF2-40B4-BE49-F238E27FC236}">
                <a16:creationId xmlns:a16="http://schemas.microsoft.com/office/drawing/2014/main" id="{D1CAE0DC-43B3-4229-9B38-5A778C817C03}"/>
              </a:ext>
            </a:extLst>
          </p:cNvPr>
          <p:cNvSpPr txBox="1"/>
          <p:nvPr/>
        </p:nvSpPr>
        <p:spPr>
          <a:xfrm>
            <a:off x="7621717" y="4463795"/>
            <a:ext cx="722183" cy="215444"/>
          </a:xfrm>
          <a:prstGeom prst="rect">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p>
            <a:r>
              <a:rPr lang="pl-PL" sz="800">
                <a:ln w="0"/>
                <a:solidFill>
                  <a:schemeClr val="tx1"/>
                </a:solidFill>
                <a:effectLst>
                  <a:outerShdw blurRad="38100" dist="19050" dir="2700000" algn="tl" rotWithShape="0">
                    <a:schemeClr val="dk1">
                      <a:alpha val="40000"/>
                    </a:schemeClr>
                  </a:outerShdw>
                </a:effectLst>
              </a:rPr>
              <a:t>LOCAL ROAD</a:t>
            </a:r>
            <a:endParaRPr lang="es-ES" sz="800">
              <a:ln w="0"/>
              <a:solidFill>
                <a:schemeClr val="tx1"/>
              </a:solidFill>
              <a:effectLst>
                <a:outerShdw blurRad="38100" dist="19050" dir="2700000" algn="tl" rotWithShape="0">
                  <a:schemeClr val="dk1">
                    <a:alpha val="40000"/>
                  </a:schemeClr>
                </a:outerShdw>
              </a:effectLst>
            </a:endParaRPr>
          </a:p>
        </p:txBody>
      </p:sp>
      <p:cxnSp>
        <p:nvCxnSpPr>
          <p:cNvPr id="64" name="Conector recto de flecha 25">
            <a:extLst>
              <a:ext uri="{FF2B5EF4-FFF2-40B4-BE49-F238E27FC236}">
                <a16:creationId xmlns:a16="http://schemas.microsoft.com/office/drawing/2014/main" id="{24D07532-6226-479C-B41A-85A9779F31F2}"/>
              </a:ext>
            </a:extLst>
          </p:cNvPr>
          <p:cNvCxnSpPr>
            <a:cxnSpLocks/>
            <a:stCxn id="63" idx="0"/>
          </p:cNvCxnSpPr>
          <p:nvPr/>
        </p:nvCxnSpPr>
        <p:spPr>
          <a:xfrm flipV="1">
            <a:off x="7982809" y="3946071"/>
            <a:ext cx="772571" cy="51772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2" name="CuadroTexto 22">
            <a:extLst>
              <a:ext uri="{FF2B5EF4-FFF2-40B4-BE49-F238E27FC236}">
                <a16:creationId xmlns:a16="http://schemas.microsoft.com/office/drawing/2014/main" id="{BA6FEE86-19F4-45E6-A024-256B551F2637}"/>
              </a:ext>
            </a:extLst>
          </p:cNvPr>
          <p:cNvSpPr txBox="1"/>
          <p:nvPr/>
        </p:nvSpPr>
        <p:spPr>
          <a:xfrm>
            <a:off x="4539081" y="3402434"/>
            <a:ext cx="705642" cy="246221"/>
          </a:xfrm>
          <a:prstGeom prst="rect">
            <a:avLst/>
          </a:prstGeom>
          <a:noFill/>
          <a:ln>
            <a:solidFill>
              <a:srgbClr val="00B0F0"/>
            </a:solidFill>
          </a:ln>
        </p:spPr>
        <p:txBody>
          <a:bodyPr wrap="none" rtlCol="0">
            <a:spAutoFit/>
          </a:bodyPr>
          <a:lstStyle/>
          <a:p>
            <a:r>
              <a:rPr lang="pl-PL" sz="1000">
                <a:solidFill>
                  <a:srgbClr val="00B0F0"/>
                </a:solidFill>
              </a:rPr>
              <a:t>PASVALYS</a:t>
            </a:r>
            <a:endParaRPr lang="es-ES" sz="1000">
              <a:solidFill>
                <a:srgbClr val="00B0F0"/>
              </a:solidFill>
            </a:endParaRPr>
          </a:p>
        </p:txBody>
      </p:sp>
    </p:spTree>
    <p:extLst>
      <p:ext uri="{BB962C8B-B14F-4D97-AF65-F5344CB8AC3E}">
        <p14:creationId xmlns:p14="http://schemas.microsoft.com/office/powerpoint/2010/main" val="2885991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7">
            <a:extLst>
              <a:ext uri="{FF2B5EF4-FFF2-40B4-BE49-F238E27FC236}">
                <a16:creationId xmlns:a16="http://schemas.microsoft.com/office/drawing/2014/main" id="{96BAA135-A7CB-456C-A976-6B210D35F62D}"/>
              </a:ext>
            </a:extLst>
          </p:cNvPr>
          <p:cNvSpPr>
            <a:spLocks noGrp="1"/>
          </p:cNvSpPr>
          <p:nvPr>
            <p:ph type="body" sz="quarter" idx="18"/>
          </p:nvPr>
        </p:nvSpPr>
        <p:spPr/>
        <p:txBody>
          <a:bodyPr/>
          <a:lstStyle/>
          <a:p>
            <a:endParaRPr lang="es-ES"/>
          </a:p>
        </p:txBody>
      </p:sp>
      <p:sp>
        <p:nvSpPr>
          <p:cNvPr id="9" name="Marcador de texto 8">
            <a:extLst>
              <a:ext uri="{FF2B5EF4-FFF2-40B4-BE49-F238E27FC236}">
                <a16:creationId xmlns:a16="http://schemas.microsoft.com/office/drawing/2014/main" id="{6002AD9E-151F-493B-BAEA-11632C7A601E}"/>
              </a:ext>
            </a:extLst>
          </p:cNvPr>
          <p:cNvSpPr>
            <a:spLocks noGrp="1"/>
          </p:cNvSpPr>
          <p:nvPr>
            <p:ph type="body" sz="quarter" idx="19"/>
          </p:nvPr>
        </p:nvSpPr>
        <p:spPr/>
        <p:txBody>
          <a:bodyPr/>
          <a:lstStyle/>
          <a:p>
            <a:endParaRPr lang="es-ES"/>
          </a:p>
        </p:txBody>
      </p:sp>
      <p:sp>
        <p:nvSpPr>
          <p:cNvPr id="10" name="Marcador de texto 9">
            <a:extLst>
              <a:ext uri="{FF2B5EF4-FFF2-40B4-BE49-F238E27FC236}">
                <a16:creationId xmlns:a16="http://schemas.microsoft.com/office/drawing/2014/main" id="{943898F3-CE3E-48E1-B430-9501E2DF85AC}"/>
              </a:ext>
            </a:extLst>
          </p:cNvPr>
          <p:cNvSpPr>
            <a:spLocks noGrp="1"/>
          </p:cNvSpPr>
          <p:nvPr>
            <p:ph type="body" sz="quarter" idx="20"/>
          </p:nvPr>
        </p:nvSpPr>
        <p:spPr/>
        <p:txBody>
          <a:bodyPr/>
          <a:lstStyle/>
          <a:p>
            <a:r>
              <a:rPr lang="es-ES" sz="2000"/>
              <a:t>RAILWAY LOCATION PLAN</a:t>
            </a:r>
          </a:p>
        </p:txBody>
      </p:sp>
      <p:pic>
        <p:nvPicPr>
          <p:cNvPr id="6" name="Obraz 5">
            <a:extLst>
              <a:ext uri="{FF2B5EF4-FFF2-40B4-BE49-F238E27FC236}">
                <a16:creationId xmlns:a16="http://schemas.microsoft.com/office/drawing/2014/main" id="{CDE952D1-C8EF-4B27-A85B-50D06A95E98B}"/>
              </a:ext>
            </a:extLst>
          </p:cNvPr>
          <p:cNvPicPr>
            <a:picLocks noChangeAspect="1"/>
          </p:cNvPicPr>
          <p:nvPr/>
        </p:nvPicPr>
        <p:blipFill>
          <a:blip r:embed="rId3"/>
          <a:stretch>
            <a:fillRect/>
          </a:stretch>
        </p:blipFill>
        <p:spPr>
          <a:xfrm>
            <a:off x="232072" y="1361452"/>
            <a:ext cx="4574878" cy="1723042"/>
          </a:xfrm>
          <a:prstGeom prst="rect">
            <a:avLst/>
          </a:prstGeom>
        </p:spPr>
      </p:pic>
      <p:pic>
        <p:nvPicPr>
          <p:cNvPr id="7" name="Obraz 6">
            <a:extLst>
              <a:ext uri="{FF2B5EF4-FFF2-40B4-BE49-F238E27FC236}">
                <a16:creationId xmlns:a16="http://schemas.microsoft.com/office/drawing/2014/main" id="{B9A07BE4-8105-477B-B90E-ECB748B680C5}"/>
              </a:ext>
            </a:extLst>
          </p:cNvPr>
          <p:cNvPicPr>
            <a:picLocks noChangeAspect="1"/>
          </p:cNvPicPr>
          <p:nvPr/>
        </p:nvPicPr>
        <p:blipFill>
          <a:blip r:embed="rId4"/>
          <a:stretch>
            <a:fillRect/>
          </a:stretch>
        </p:blipFill>
        <p:spPr>
          <a:xfrm>
            <a:off x="232073" y="3180214"/>
            <a:ext cx="4574878" cy="1718633"/>
          </a:xfrm>
          <a:prstGeom prst="rect">
            <a:avLst/>
          </a:prstGeom>
        </p:spPr>
      </p:pic>
      <p:pic>
        <p:nvPicPr>
          <p:cNvPr id="11" name="Obraz 10">
            <a:extLst>
              <a:ext uri="{FF2B5EF4-FFF2-40B4-BE49-F238E27FC236}">
                <a16:creationId xmlns:a16="http://schemas.microsoft.com/office/drawing/2014/main" id="{E26046E2-1842-48D0-A58C-8807A0A1E88C}"/>
              </a:ext>
            </a:extLst>
          </p:cNvPr>
          <p:cNvPicPr>
            <a:picLocks noChangeAspect="1"/>
          </p:cNvPicPr>
          <p:nvPr/>
        </p:nvPicPr>
        <p:blipFill>
          <a:blip r:embed="rId5"/>
          <a:stretch>
            <a:fillRect/>
          </a:stretch>
        </p:blipFill>
        <p:spPr>
          <a:xfrm>
            <a:off x="5061098" y="2125149"/>
            <a:ext cx="3662363" cy="1918690"/>
          </a:xfrm>
          <a:prstGeom prst="rect">
            <a:avLst/>
          </a:prstGeom>
        </p:spPr>
      </p:pic>
    </p:spTree>
    <p:extLst>
      <p:ext uri="{BB962C8B-B14F-4D97-AF65-F5344CB8AC3E}">
        <p14:creationId xmlns:p14="http://schemas.microsoft.com/office/powerpoint/2010/main" val="8652007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3">
            <a:extLst>
              <a:ext uri="{FF2B5EF4-FFF2-40B4-BE49-F238E27FC236}">
                <a16:creationId xmlns:a16="http://schemas.microsoft.com/office/drawing/2014/main" id="{F5A5FBDD-94A9-47B8-A80E-9E98B61A3DDF}"/>
              </a:ext>
            </a:extLst>
          </p:cNvPr>
          <p:cNvSpPr>
            <a:spLocks noGrp="1"/>
          </p:cNvSpPr>
          <p:nvPr>
            <p:ph type="body" sz="quarter" idx="20"/>
          </p:nvPr>
        </p:nvSpPr>
        <p:spPr/>
        <p:txBody>
          <a:bodyPr/>
          <a:lstStyle/>
          <a:p>
            <a:r>
              <a:rPr lang="es-ES" sz="2000" dirty="0"/>
              <a:t>RAILWAY ALIGNMENT PLAN</a:t>
            </a:r>
          </a:p>
        </p:txBody>
      </p:sp>
      <p:pic>
        <p:nvPicPr>
          <p:cNvPr id="5" name="Obraz 4">
            <a:extLst>
              <a:ext uri="{FF2B5EF4-FFF2-40B4-BE49-F238E27FC236}">
                <a16:creationId xmlns:a16="http://schemas.microsoft.com/office/drawing/2014/main" id="{FEE0D89E-4923-4CAD-8CE4-3BC72D31184C}"/>
              </a:ext>
            </a:extLst>
          </p:cNvPr>
          <p:cNvPicPr>
            <a:picLocks noChangeAspect="1"/>
          </p:cNvPicPr>
          <p:nvPr/>
        </p:nvPicPr>
        <p:blipFill>
          <a:blip r:embed="rId2"/>
          <a:stretch>
            <a:fillRect/>
          </a:stretch>
        </p:blipFill>
        <p:spPr>
          <a:xfrm>
            <a:off x="72000" y="1512000"/>
            <a:ext cx="8896826" cy="3096000"/>
          </a:xfrm>
          <a:prstGeom prst="rect">
            <a:avLst/>
          </a:prstGeom>
        </p:spPr>
      </p:pic>
    </p:spTree>
    <p:extLst>
      <p:ext uri="{BB962C8B-B14F-4D97-AF65-F5344CB8AC3E}">
        <p14:creationId xmlns:p14="http://schemas.microsoft.com/office/powerpoint/2010/main" val="23023796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texto 8">
            <a:extLst>
              <a:ext uri="{FF2B5EF4-FFF2-40B4-BE49-F238E27FC236}">
                <a16:creationId xmlns:a16="http://schemas.microsoft.com/office/drawing/2014/main" id="{4661FB07-0CC6-4CC8-90CB-2F3F1D68B57B}"/>
              </a:ext>
            </a:extLst>
          </p:cNvPr>
          <p:cNvSpPr>
            <a:spLocks noGrp="1"/>
          </p:cNvSpPr>
          <p:nvPr>
            <p:ph type="body" sz="quarter" idx="20"/>
          </p:nvPr>
        </p:nvSpPr>
        <p:spPr/>
        <p:txBody>
          <a:bodyPr/>
          <a:lstStyle/>
          <a:p>
            <a:r>
              <a:rPr lang="es-ES" sz="2000"/>
              <a:t>RAILWAY ALIGNMENT PLAN</a:t>
            </a:r>
            <a:endParaRPr lang="lv-LV" sz="2000"/>
          </a:p>
          <a:p>
            <a:endParaRPr lang="es-ES" sz="2000"/>
          </a:p>
        </p:txBody>
      </p:sp>
      <p:pic>
        <p:nvPicPr>
          <p:cNvPr id="3" name="Obraz 2">
            <a:extLst>
              <a:ext uri="{FF2B5EF4-FFF2-40B4-BE49-F238E27FC236}">
                <a16:creationId xmlns:a16="http://schemas.microsoft.com/office/drawing/2014/main" id="{0011C7BF-02CF-44F4-BFCB-DE537B5CABB8}"/>
              </a:ext>
            </a:extLst>
          </p:cNvPr>
          <p:cNvPicPr>
            <a:picLocks noChangeAspect="1"/>
          </p:cNvPicPr>
          <p:nvPr/>
        </p:nvPicPr>
        <p:blipFill>
          <a:blip r:embed="rId2"/>
          <a:stretch>
            <a:fillRect/>
          </a:stretch>
        </p:blipFill>
        <p:spPr>
          <a:xfrm>
            <a:off x="72000" y="1512000"/>
            <a:ext cx="8638527" cy="3420000"/>
          </a:xfrm>
          <a:prstGeom prst="rect">
            <a:avLst/>
          </a:prstGeom>
        </p:spPr>
      </p:pic>
    </p:spTree>
    <p:extLst>
      <p:ext uri="{BB962C8B-B14F-4D97-AF65-F5344CB8AC3E}">
        <p14:creationId xmlns:p14="http://schemas.microsoft.com/office/powerpoint/2010/main" val="2565513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7A9A221D-46F4-4137-A632-C6182EBF890E}"/>
              </a:ext>
            </a:extLst>
          </p:cNvPr>
          <p:cNvSpPr>
            <a:spLocks noGrp="1"/>
          </p:cNvSpPr>
          <p:nvPr>
            <p:ph type="body" sz="quarter" idx="20"/>
          </p:nvPr>
        </p:nvSpPr>
        <p:spPr/>
        <p:txBody>
          <a:bodyPr/>
          <a:lstStyle/>
          <a:p>
            <a:r>
              <a:rPr lang="en-US" altLang="lt-LT" sz="2000"/>
              <a:t>INFORMATION OF THE PUBLIC MEETING</a:t>
            </a:r>
            <a:endParaRPr lang="es-ES" sz="2000"/>
          </a:p>
        </p:txBody>
      </p:sp>
      <p:sp>
        <p:nvSpPr>
          <p:cNvPr id="7" name="Marcador de contenido 2">
            <a:extLst>
              <a:ext uri="{FF2B5EF4-FFF2-40B4-BE49-F238E27FC236}">
                <a16:creationId xmlns:a16="http://schemas.microsoft.com/office/drawing/2014/main" id="{FDFADA42-146C-4A45-BBF1-6D6E629EA41F}"/>
              </a:ext>
            </a:extLst>
          </p:cNvPr>
          <p:cNvSpPr txBox="1">
            <a:spLocks/>
          </p:cNvSpPr>
          <p:nvPr/>
        </p:nvSpPr>
        <p:spPr>
          <a:xfrm>
            <a:off x="437274" y="1328095"/>
            <a:ext cx="8269452" cy="3752285"/>
          </a:xfrm>
          <a:prstGeom prst="rect">
            <a:avLst/>
          </a:prstGeom>
        </p:spPr>
        <p:txBody>
          <a:bodyPr vert="horz" lIns="91440" tIns="45720" rIns="91440" bIns="45720" rtlCol="0">
            <a:noAutofit/>
          </a:bodyPr>
          <a:lstStyle>
            <a:lvl1pPr marL="0" indent="-134993" algn="l" defTabSz="514323" rtl="0" eaLnBrk="1" latinLnBrk="0" hangingPunct="1">
              <a:lnSpc>
                <a:spcPct val="100000"/>
              </a:lnSpc>
              <a:spcBef>
                <a:spcPts val="750"/>
              </a:spcBef>
              <a:buFontTx/>
              <a:buBlip>
                <a:blip r:embed="rId2"/>
              </a:buBlip>
              <a:defRPr sz="1125" kern="1200">
                <a:solidFill>
                  <a:schemeClr val="tx1"/>
                </a:solidFill>
                <a:latin typeface="Myriad Pro" charset="0"/>
                <a:ea typeface="Myriad Pro" charset="0"/>
                <a:cs typeface="Myriad Pro" charset="0"/>
              </a:defRPr>
            </a:lvl1pPr>
            <a:lvl2pPr marL="385743" indent="-128581" algn="l" defTabSz="514323"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04" indent="-128581" algn="l" defTabSz="514323"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66" indent="-128581" algn="l" defTabSz="514323" rtl="0" eaLnBrk="1" latinLnBrk="0" hangingPunct="1">
              <a:lnSpc>
                <a:spcPct val="90000"/>
              </a:lnSpc>
              <a:spcBef>
                <a:spcPts val="281"/>
              </a:spcBef>
              <a:buFont typeface="Arial" panose="020B0604020202020204" pitchFamily="34" charset="0"/>
              <a:buChar char="•"/>
              <a:defRPr sz="1012" kern="1200">
                <a:solidFill>
                  <a:schemeClr val="tx1"/>
                </a:solidFill>
                <a:latin typeface="+mn-lt"/>
                <a:ea typeface="+mn-ea"/>
                <a:cs typeface="+mn-cs"/>
              </a:defRPr>
            </a:lvl4pPr>
            <a:lvl5pPr marL="1157228" indent="-128581" algn="l" defTabSz="514323" rtl="0" eaLnBrk="1" latinLnBrk="0" hangingPunct="1">
              <a:lnSpc>
                <a:spcPct val="90000"/>
              </a:lnSpc>
              <a:spcBef>
                <a:spcPts val="281"/>
              </a:spcBef>
              <a:buFont typeface="Arial" panose="020B0604020202020204" pitchFamily="34" charset="0"/>
              <a:buChar char="•"/>
              <a:defRPr sz="1012" kern="1200">
                <a:solidFill>
                  <a:schemeClr val="tx1"/>
                </a:solidFill>
                <a:latin typeface="+mn-lt"/>
                <a:ea typeface="+mn-ea"/>
                <a:cs typeface="+mn-cs"/>
              </a:defRPr>
            </a:lvl5pPr>
            <a:lvl6pPr marL="1414389" indent="-128581" algn="l" defTabSz="514323" rtl="0" eaLnBrk="1" latinLnBrk="0" hangingPunct="1">
              <a:lnSpc>
                <a:spcPct val="90000"/>
              </a:lnSpc>
              <a:spcBef>
                <a:spcPts val="281"/>
              </a:spcBef>
              <a:buFont typeface="Arial" panose="020B0604020202020204" pitchFamily="34" charset="0"/>
              <a:buChar char="•"/>
              <a:defRPr sz="1012" kern="1200">
                <a:solidFill>
                  <a:schemeClr val="tx1"/>
                </a:solidFill>
                <a:latin typeface="+mn-lt"/>
                <a:ea typeface="+mn-ea"/>
                <a:cs typeface="+mn-cs"/>
              </a:defRPr>
            </a:lvl6pPr>
            <a:lvl7pPr marL="1671551" indent="-128581" algn="l" defTabSz="514323" rtl="0" eaLnBrk="1" latinLnBrk="0" hangingPunct="1">
              <a:lnSpc>
                <a:spcPct val="90000"/>
              </a:lnSpc>
              <a:spcBef>
                <a:spcPts val="281"/>
              </a:spcBef>
              <a:buFont typeface="Arial" panose="020B0604020202020204" pitchFamily="34" charset="0"/>
              <a:buChar char="•"/>
              <a:defRPr sz="1012" kern="1200">
                <a:solidFill>
                  <a:schemeClr val="tx1"/>
                </a:solidFill>
                <a:latin typeface="+mn-lt"/>
                <a:ea typeface="+mn-ea"/>
                <a:cs typeface="+mn-cs"/>
              </a:defRPr>
            </a:lvl7pPr>
            <a:lvl8pPr marL="1928713" indent="-128581" algn="l" defTabSz="514323" rtl="0" eaLnBrk="1" latinLnBrk="0" hangingPunct="1">
              <a:lnSpc>
                <a:spcPct val="90000"/>
              </a:lnSpc>
              <a:spcBef>
                <a:spcPts val="281"/>
              </a:spcBef>
              <a:buFont typeface="Arial" panose="020B0604020202020204" pitchFamily="34" charset="0"/>
              <a:buChar char="•"/>
              <a:defRPr sz="1012" kern="1200">
                <a:solidFill>
                  <a:schemeClr val="tx1"/>
                </a:solidFill>
                <a:latin typeface="+mn-lt"/>
                <a:ea typeface="+mn-ea"/>
                <a:cs typeface="+mn-cs"/>
              </a:defRPr>
            </a:lvl8pPr>
            <a:lvl9pPr marL="2185875" indent="-128581" algn="l" defTabSz="514323" rtl="0" eaLnBrk="1" latinLnBrk="0" hangingPunct="1">
              <a:lnSpc>
                <a:spcPct val="90000"/>
              </a:lnSpc>
              <a:spcBef>
                <a:spcPts val="281"/>
              </a:spcBef>
              <a:buFont typeface="Arial" panose="020B0604020202020204" pitchFamily="34" charset="0"/>
              <a:buChar char="•"/>
              <a:defRPr sz="1012" kern="1200">
                <a:solidFill>
                  <a:schemeClr val="tx1"/>
                </a:solidFill>
                <a:latin typeface="+mn-lt"/>
                <a:ea typeface="+mn-ea"/>
                <a:cs typeface="+mn-cs"/>
              </a:defRPr>
            </a:lvl9pPr>
          </a:lstStyle>
          <a:p>
            <a:pPr>
              <a:lnSpc>
                <a:spcPct val="120000"/>
              </a:lnSpc>
              <a:spcBef>
                <a:spcPts val="0"/>
              </a:spcBef>
              <a:spcAft>
                <a:spcPts val="268"/>
              </a:spcAft>
              <a:defRPr/>
            </a:pPr>
            <a:r>
              <a:rPr lang="en-US" altLang="lt-LT" sz="1130">
                <a:solidFill>
                  <a:prstClr val="black"/>
                </a:solidFill>
                <a:latin typeface="Myriad Pro" panose="020B0503030403020204"/>
                <a:cs typeface="Times New Roman" panose="02020603050405020304" pitchFamily="18" charset="0"/>
              </a:rPr>
              <a:t>Chairman of the public meeting – Enrique Rico, Consultant Representative from IDOM Consulting, Engineering and Architecture</a:t>
            </a:r>
          </a:p>
          <a:p>
            <a:pPr>
              <a:lnSpc>
                <a:spcPct val="120000"/>
              </a:lnSpc>
              <a:spcBef>
                <a:spcPts val="0"/>
              </a:spcBef>
              <a:spcAft>
                <a:spcPts val="268"/>
              </a:spcAft>
              <a:defRPr/>
            </a:pPr>
            <a:r>
              <a:rPr lang="en-US" altLang="lt-LT" sz="1130">
                <a:solidFill>
                  <a:prstClr val="black"/>
                </a:solidFill>
                <a:latin typeface="Myriad Pro" panose="020B0503030403020204"/>
                <a:cs typeface="Times New Roman" panose="02020603050405020304" pitchFamily="18" charset="0"/>
              </a:rPr>
              <a:t>The secretary of the public meeting is </a:t>
            </a:r>
            <a:r>
              <a:rPr lang="lt-LT" sz="1130" u="sng">
                <a:solidFill>
                  <a:schemeClr val="tx2"/>
                </a:solidFill>
              </a:rPr>
              <a:t>Šarūnė Tučinskaitė</a:t>
            </a:r>
            <a:r>
              <a:rPr lang="en-US" altLang="lt-LT" sz="1130" u="sng">
                <a:solidFill>
                  <a:prstClr val="black"/>
                </a:solidFill>
                <a:latin typeface="Myriad Pro" panose="020B0503030403020204"/>
                <a:cs typeface="Times New Roman" panose="02020603050405020304" pitchFamily="18" charset="0"/>
              </a:rPr>
              <a:t>, Project Administrator from UAB </a:t>
            </a:r>
            <a:r>
              <a:rPr lang="en-US" altLang="lt-LT" sz="1130" u="sng" err="1">
                <a:solidFill>
                  <a:prstClr val="black"/>
                </a:solidFill>
                <a:latin typeface="Myriad Pro" panose="020B0503030403020204"/>
                <a:cs typeface="Times New Roman" panose="02020603050405020304" pitchFamily="18" charset="0"/>
              </a:rPr>
              <a:t>Kelpro</a:t>
            </a:r>
            <a:r>
              <a:rPr lang="en-US" altLang="lt-LT" sz="1130" err="1">
                <a:solidFill>
                  <a:prstClr val="black"/>
                </a:solidFill>
                <a:latin typeface="Myriad Pro" panose="020B0503030403020204"/>
                <a:cs typeface="Times New Roman" panose="02020603050405020304" pitchFamily="18" charset="0"/>
              </a:rPr>
              <a:t>jektas</a:t>
            </a:r>
            <a:endParaRPr lang="en-US" altLang="lt-LT" sz="1130">
              <a:solidFill>
                <a:prstClr val="black"/>
              </a:solidFill>
              <a:latin typeface="Myriad Pro" panose="020B0503030403020204"/>
              <a:cs typeface="Times New Roman" panose="02020603050405020304" pitchFamily="18" charset="0"/>
            </a:endParaRPr>
          </a:p>
          <a:p>
            <a:pPr>
              <a:lnSpc>
                <a:spcPct val="120000"/>
              </a:lnSpc>
              <a:spcBef>
                <a:spcPts val="0"/>
              </a:spcBef>
              <a:spcAft>
                <a:spcPts val="268"/>
              </a:spcAft>
              <a:defRPr/>
            </a:pPr>
            <a:r>
              <a:rPr lang="en-US" altLang="lt-LT" sz="1130">
                <a:solidFill>
                  <a:prstClr val="black"/>
                </a:solidFill>
                <a:latin typeface="Myriad Pro" panose="020B0503030403020204"/>
                <a:cs typeface="Times New Roman" panose="02020603050405020304" pitchFamily="18" charset="0"/>
              </a:rPr>
              <a:t>The customer is the </a:t>
            </a:r>
            <a:r>
              <a:rPr lang="en-US" sz="1130">
                <a:solidFill>
                  <a:prstClr val="black"/>
                </a:solidFill>
                <a:latin typeface="Myriad Pro" panose="020B0503030403020204"/>
                <a:cs typeface="Times New Roman" panose="02020603050405020304" pitchFamily="18" charset="0"/>
              </a:rPr>
              <a:t>RB Rail AS </a:t>
            </a:r>
            <a:r>
              <a:rPr lang="en-US" sz="1130" err="1">
                <a:solidFill>
                  <a:prstClr val="black"/>
                </a:solidFill>
                <a:latin typeface="Myriad Pro" panose="020B0503030403020204"/>
                <a:cs typeface="Times New Roman" panose="02020603050405020304" pitchFamily="18" charset="0"/>
              </a:rPr>
              <a:t>Lietuvos</a:t>
            </a:r>
            <a:r>
              <a:rPr lang="en-US" sz="1130">
                <a:solidFill>
                  <a:prstClr val="black"/>
                </a:solidFill>
                <a:latin typeface="Myriad Pro" panose="020B0503030403020204"/>
                <a:cs typeface="Times New Roman" panose="02020603050405020304" pitchFamily="18" charset="0"/>
              </a:rPr>
              <a:t> </a:t>
            </a:r>
            <a:r>
              <a:rPr lang="en-US" sz="1130" err="1">
                <a:solidFill>
                  <a:prstClr val="black"/>
                </a:solidFill>
                <a:latin typeface="Myriad Pro" panose="020B0503030403020204"/>
                <a:cs typeface="Times New Roman" panose="02020603050405020304" pitchFamily="18" charset="0"/>
              </a:rPr>
              <a:t>filialas</a:t>
            </a:r>
            <a:endParaRPr lang="en-US" sz="1130">
              <a:solidFill>
                <a:prstClr val="black"/>
              </a:solidFill>
              <a:latin typeface="Myriad Pro" panose="020B0503030403020204"/>
              <a:cs typeface="Times New Roman" panose="02020603050405020304" pitchFamily="18" charset="0"/>
            </a:endParaRPr>
          </a:p>
          <a:p>
            <a:pPr>
              <a:lnSpc>
                <a:spcPct val="120000"/>
              </a:lnSpc>
              <a:spcBef>
                <a:spcPts val="0"/>
              </a:spcBef>
              <a:spcAft>
                <a:spcPts val="268"/>
              </a:spcAft>
              <a:defRPr/>
            </a:pPr>
            <a:r>
              <a:rPr lang="en-US" altLang="lt-LT" sz="1130">
                <a:solidFill>
                  <a:prstClr val="black"/>
                </a:solidFill>
                <a:latin typeface="Myriad Pro" panose="020B0503030403020204"/>
                <a:cs typeface="Times New Roman" panose="02020603050405020304" pitchFamily="18" charset="0"/>
              </a:rPr>
              <a:t>The builder is the </a:t>
            </a:r>
            <a:r>
              <a:rPr lang="lt-LT" altLang="lt-LT" sz="1200">
                <a:solidFill>
                  <a:prstClr val="black"/>
                </a:solidFill>
                <a:latin typeface="Myriad Pro" panose="020B0503030403020204"/>
                <a:cs typeface="Times New Roman" panose="02020603050405020304" pitchFamily="18" charset="0"/>
              </a:rPr>
              <a:t>AB</a:t>
            </a:r>
            <a:r>
              <a:rPr lang="lt-LT" altLang="lt-LT" sz="1200">
                <a:solidFill>
                  <a:schemeClr val="tx2"/>
                </a:solidFill>
                <a:latin typeface="Myriad Pro" panose="020B0503030403020204"/>
                <a:cs typeface="Times New Roman" panose="02020603050405020304" pitchFamily="18" charset="0"/>
              </a:rPr>
              <a:t>„LTG Infra“</a:t>
            </a:r>
            <a:endParaRPr lang="en-US" altLang="lt-LT" sz="1130">
              <a:solidFill>
                <a:prstClr val="black"/>
              </a:solidFill>
              <a:latin typeface="Myriad Pro" panose="020B0503030403020204"/>
              <a:cs typeface="Times New Roman" panose="02020603050405020304" pitchFamily="18" charset="0"/>
            </a:endParaRPr>
          </a:p>
          <a:p>
            <a:pPr>
              <a:lnSpc>
                <a:spcPct val="120000"/>
              </a:lnSpc>
              <a:spcBef>
                <a:spcPts val="0"/>
              </a:spcBef>
              <a:spcAft>
                <a:spcPts val="268"/>
              </a:spcAft>
              <a:defRPr/>
            </a:pPr>
            <a:r>
              <a:rPr lang="en-US" altLang="lt-LT" sz="1130">
                <a:solidFill>
                  <a:prstClr val="black"/>
                </a:solidFill>
                <a:latin typeface="Myriad Pro" panose="020B0503030403020204"/>
                <a:cs typeface="Times New Roman" panose="02020603050405020304" pitchFamily="18" charset="0"/>
              </a:rPr>
              <a:t>Proposals from the public concerned could be submitted before and during the public meeting.</a:t>
            </a:r>
          </a:p>
          <a:p>
            <a:pPr>
              <a:lnSpc>
                <a:spcPct val="120000"/>
              </a:lnSpc>
              <a:spcBef>
                <a:spcPts val="0"/>
              </a:spcBef>
              <a:spcAft>
                <a:spcPts val="268"/>
              </a:spcAft>
              <a:defRPr/>
            </a:pPr>
            <a:r>
              <a:rPr lang="en-US" altLang="lt-LT" sz="1130">
                <a:solidFill>
                  <a:prstClr val="black"/>
                </a:solidFill>
                <a:latin typeface="Myriad Pro" panose="020B0503030403020204"/>
                <a:cs typeface="Times New Roman" panose="02020603050405020304" pitchFamily="18" charset="0"/>
              </a:rPr>
              <a:t>Participants in the public meeting are registered.</a:t>
            </a:r>
          </a:p>
          <a:p>
            <a:pPr>
              <a:lnSpc>
                <a:spcPct val="120000"/>
              </a:lnSpc>
              <a:spcBef>
                <a:spcPts val="0"/>
              </a:spcBef>
              <a:spcAft>
                <a:spcPts val="268"/>
              </a:spcAft>
              <a:defRPr/>
            </a:pPr>
            <a:r>
              <a:rPr lang="en-US" altLang="lt-LT" sz="1130">
                <a:solidFill>
                  <a:prstClr val="black"/>
                </a:solidFill>
                <a:latin typeface="Myriad Pro" panose="020B0503030403020204"/>
                <a:cs typeface="Times New Roman" panose="02020603050405020304" pitchFamily="18" charset="0"/>
              </a:rPr>
              <a:t>The statements of the participants of the public meeting shall be recorded in the minutes.</a:t>
            </a:r>
          </a:p>
          <a:p>
            <a:pPr>
              <a:lnSpc>
                <a:spcPct val="120000"/>
              </a:lnSpc>
              <a:spcBef>
                <a:spcPts val="0"/>
              </a:spcBef>
              <a:spcAft>
                <a:spcPts val="268"/>
              </a:spcAft>
              <a:defRPr/>
            </a:pPr>
            <a:r>
              <a:rPr lang="en-US" altLang="lt-LT" sz="1130">
                <a:solidFill>
                  <a:prstClr val="black"/>
                </a:solidFill>
                <a:latin typeface="Myriad Pro" panose="020B0503030403020204"/>
                <a:cs typeface="Times New Roman" panose="02020603050405020304" pitchFamily="18" charset="0"/>
              </a:rPr>
              <a:t>The minutes of the public meeting will be prepared after the meeting in 3 working days.</a:t>
            </a:r>
          </a:p>
          <a:p>
            <a:pPr>
              <a:lnSpc>
                <a:spcPct val="120000"/>
              </a:lnSpc>
              <a:spcBef>
                <a:spcPts val="0"/>
              </a:spcBef>
              <a:spcAft>
                <a:spcPts val="268"/>
              </a:spcAft>
              <a:defRPr/>
            </a:pPr>
            <a:r>
              <a:rPr lang="en-US" altLang="lt-LT" sz="1130">
                <a:solidFill>
                  <a:prstClr val="black"/>
                </a:solidFill>
                <a:latin typeface="Myriad Pro" panose="020B0503030403020204"/>
                <a:cs typeface="Times New Roman" panose="02020603050405020304" pitchFamily="18" charset="0"/>
              </a:rPr>
              <a:t>The designer publishes the minutes with annexes in IS </a:t>
            </a:r>
            <a:r>
              <a:rPr lang="en-US" altLang="lt-LT" sz="1130" err="1">
                <a:solidFill>
                  <a:prstClr val="black"/>
                </a:solidFill>
                <a:latin typeface="Myriad Pro" panose="020B0503030403020204"/>
                <a:cs typeface="Times New Roman" panose="02020603050405020304" pitchFamily="18" charset="0"/>
              </a:rPr>
              <a:t>Infostatyba</a:t>
            </a:r>
            <a:r>
              <a:rPr lang="en-US" altLang="lt-LT" sz="1130">
                <a:solidFill>
                  <a:prstClr val="black"/>
                </a:solidFill>
                <a:latin typeface="Myriad Pro" panose="020B0503030403020204"/>
                <a:cs typeface="Times New Roman" panose="02020603050405020304" pitchFamily="18" charset="0"/>
              </a:rPr>
              <a:t> in 5 working days .</a:t>
            </a:r>
          </a:p>
          <a:p>
            <a:pPr>
              <a:lnSpc>
                <a:spcPct val="120000"/>
              </a:lnSpc>
              <a:spcBef>
                <a:spcPts val="0"/>
              </a:spcBef>
              <a:spcAft>
                <a:spcPts val="268"/>
              </a:spcAft>
              <a:defRPr/>
            </a:pPr>
            <a:r>
              <a:rPr lang="en-US" altLang="lt-LT" sz="1130">
                <a:solidFill>
                  <a:prstClr val="black"/>
                </a:solidFill>
                <a:latin typeface="Myriad Pro" panose="020B0503030403020204"/>
                <a:cs typeface="Times New Roman" panose="02020603050405020304" pitchFamily="18" charset="0"/>
              </a:rPr>
              <a:t>The designer submits the application for approval of the project proposals together with the project proposals, report with annexes, protocol, sound recording, directly to the civil servant of the municipal administration through the IS </a:t>
            </a:r>
            <a:r>
              <a:rPr lang="en-US" altLang="lt-LT" sz="1130" err="1">
                <a:solidFill>
                  <a:prstClr val="black"/>
                </a:solidFill>
                <a:latin typeface="Myriad Pro" panose="020B0503030403020204"/>
                <a:cs typeface="Times New Roman" panose="02020603050405020304" pitchFamily="18" charset="0"/>
              </a:rPr>
              <a:t>Infostatyba</a:t>
            </a:r>
            <a:r>
              <a:rPr lang="en-US" altLang="lt-LT" sz="1130">
                <a:solidFill>
                  <a:prstClr val="black"/>
                </a:solidFill>
                <a:latin typeface="Myriad Pro" panose="020B0503030403020204"/>
                <a:cs typeface="Times New Roman" panose="02020603050405020304" pitchFamily="18" charset="0"/>
              </a:rPr>
              <a:t>. </a:t>
            </a:r>
          </a:p>
          <a:p>
            <a:pPr>
              <a:lnSpc>
                <a:spcPct val="120000"/>
              </a:lnSpc>
              <a:spcBef>
                <a:spcPts val="0"/>
              </a:spcBef>
              <a:spcAft>
                <a:spcPts val="268"/>
              </a:spcAft>
              <a:defRPr/>
            </a:pPr>
            <a:r>
              <a:rPr lang="en-US" altLang="lt-LT" sz="1130">
                <a:solidFill>
                  <a:prstClr val="black"/>
                </a:solidFill>
                <a:latin typeface="Myriad Pro" panose="020B0503030403020204"/>
                <a:cs typeface="Times New Roman" panose="02020603050405020304" pitchFamily="18" charset="0"/>
              </a:rPr>
              <a:t>Pursuant to Article 36 of the Law on Public Administration of the Republic of Lithuania, a decision made by a civil servant of the municipal administration performing the functions of the chief architect of the municipality may be appealed to the Administrative Disputes Commission or an administrative court in accordance with the law.</a:t>
            </a:r>
            <a:endParaRPr lang="lt-LT" sz="113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43701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arcador de texto 8">
            <a:extLst>
              <a:ext uri="{FF2B5EF4-FFF2-40B4-BE49-F238E27FC236}">
                <a16:creationId xmlns:a16="http://schemas.microsoft.com/office/drawing/2014/main" id="{63B892D9-3AB7-450E-A420-6F1E51420955}"/>
              </a:ext>
            </a:extLst>
          </p:cNvPr>
          <p:cNvSpPr>
            <a:spLocks noGrp="1"/>
          </p:cNvSpPr>
          <p:nvPr>
            <p:ph type="body" sz="quarter" idx="20"/>
          </p:nvPr>
        </p:nvSpPr>
        <p:spPr/>
        <p:txBody>
          <a:bodyPr/>
          <a:lstStyle/>
          <a:p>
            <a:r>
              <a:rPr lang="es-ES" sz="2000"/>
              <a:t>RAILWAY ALIGNMENT PLAN</a:t>
            </a:r>
            <a:endParaRPr lang="lv-LV" sz="2000"/>
          </a:p>
          <a:p>
            <a:endParaRPr lang="es-ES" sz="2000"/>
          </a:p>
        </p:txBody>
      </p:sp>
      <p:pic>
        <p:nvPicPr>
          <p:cNvPr id="3" name="Obraz 2">
            <a:extLst>
              <a:ext uri="{FF2B5EF4-FFF2-40B4-BE49-F238E27FC236}">
                <a16:creationId xmlns:a16="http://schemas.microsoft.com/office/drawing/2014/main" id="{29989FEB-8603-448C-8AF2-FE2F58C48ACD}"/>
              </a:ext>
            </a:extLst>
          </p:cNvPr>
          <p:cNvPicPr>
            <a:picLocks noChangeAspect="1"/>
          </p:cNvPicPr>
          <p:nvPr/>
        </p:nvPicPr>
        <p:blipFill>
          <a:blip r:embed="rId2"/>
          <a:stretch>
            <a:fillRect/>
          </a:stretch>
        </p:blipFill>
        <p:spPr>
          <a:xfrm>
            <a:off x="72001" y="1512000"/>
            <a:ext cx="8650315" cy="3420000"/>
          </a:xfrm>
          <a:prstGeom prst="rect">
            <a:avLst/>
          </a:prstGeom>
        </p:spPr>
      </p:pic>
    </p:spTree>
    <p:extLst>
      <p:ext uri="{BB962C8B-B14F-4D97-AF65-F5344CB8AC3E}">
        <p14:creationId xmlns:p14="http://schemas.microsoft.com/office/powerpoint/2010/main" val="36077446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F9531F13-E86B-4D02-A4F6-A392B3BB90E3}"/>
              </a:ext>
            </a:extLst>
          </p:cNvPr>
          <p:cNvSpPr/>
          <p:nvPr/>
        </p:nvSpPr>
        <p:spPr>
          <a:xfrm>
            <a:off x="3432965" y="3549649"/>
            <a:ext cx="5149025" cy="68211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9" name="Marcador de texto 8">
            <a:extLst>
              <a:ext uri="{FF2B5EF4-FFF2-40B4-BE49-F238E27FC236}">
                <a16:creationId xmlns:a16="http://schemas.microsoft.com/office/drawing/2014/main" id="{3DE5E596-902E-4F0F-86A8-F9BA2EE02786}"/>
              </a:ext>
            </a:extLst>
          </p:cNvPr>
          <p:cNvSpPr>
            <a:spLocks noGrp="1"/>
          </p:cNvSpPr>
          <p:nvPr>
            <p:ph type="body" sz="quarter" idx="20"/>
          </p:nvPr>
        </p:nvSpPr>
        <p:spPr/>
        <p:txBody>
          <a:bodyPr/>
          <a:lstStyle/>
          <a:p>
            <a:r>
              <a:rPr lang="es-ES" sz="2000"/>
              <a:t>RAILWAY ALIGNMENT PLAN</a:t>
            </a:r>
            <a:endParaRPr lang="lv-LV" sz="2000"/>
          </a:p>
          <a:p>
            <a:endParaRPr lang="es-ES" sz="2000"/>
          </a:p>
        </p:txBody>
      </p:sp>
      <p:pic>
        <p:nvPicPr>
          <p:cNvPr id="3" name="Obraz 2">
            <a:extLst>
              <a:ext uri="{FF2B5EF4-FFF2-40B4-BE49-F238E27FC236}">
                <a16:creationId xmlns:a16="http://schemas.microsoft.com/office/drawing/2014/main" id="{0BAA05FF-6F76-4DAF-9D2B-CB8AB9A5A3E7}"/>
              </a:ext>
            </a:extLst>
          </p:cNvPr>
          <p:cNvPicPr>
            <a:picLocks noChangeAspect="1"/>
          </p:cNvPicPr>
          <p:nvPr/>
        </p:nvPicPr>
        <p:blipFill>
          <a:blip r:embed="rId2"/>
          <a:stretch>
            <a:fillRect/>
          </a:stretch>
        </p:blipFill>
        <p:spPr>
          <a:xfrm>
            <a:off x="72000" y="1512000"/>
            <a:ext cx="8688395" cy="3420000"/>
          </a:xfrm>
          <a:prstGeom prst="rect">
            <a:avLst/>
          </a:prstGeom>
        </p:spPr>
      </p:pic>
    </p:spTree>
    <p:extLst>
      <p:ext uri="{BB962C8B-B14F-4D97-AF65-F5344CB8AC3E}">
        <p14:creationId xmlns:p14="http://schemas.microsoft.com/office/powerpoint/2010/main" val="42385859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Marcador de texto 6">
            <a:extLst>
              <a:ext uri="{FF2B5EF4-FFF2-40B4-BE49-F238E27FC236}">
                <a16:creationId xmlns:a16="http://schemas.microsoft.com/office/drawing/2014/main" id="{E452D759-5757-45ED-A3F4-171DF65FB94A}"/>
              </a:ext>
            </a:extLst>
          </p:cNvPr>
          <p:cNvSpPr>
            <a:spLocks noGrp="1"/>
          </p:cNvSpPr>
          <p:nvPr>
            <p:ph type="body" sz="quarter" idx="20"/>
          </p:nvPr>
        </p:nvSpPr>
        <p:spPr/>
        <p:txBody>
          <a:bodyPr/>
          <a:lstStyle/>
          <a:p>
            <a:r>
              <a:rPr lang="es-ES" sz="2000"/>
              <a:t>RAILWAY ALIGNMENT PLAN</a:t>
            </a:r>
            <a:endParaRPr lang="lv-LV" sz="2000"/>
          </a:p>
          <a:p>
            <a:endParaRPr lang="es-ES" sz="2000"/>
          </a:p>
        </p:txBody>
      </p:sp>
      <p:pic>
        <p:nvPicPr>
          <p:cNvPr id="3" name="Obraz 2">
            <a:extLst>
              <a:ext uri="{FF2B5EF4-FFF2-40B4-BE49-F238E27FC236}">
                <a16:creationId xmlns:a16="http://schemas.microsoft.com/office/drawing/2014/main" id="{1E47BF10-7EC8-4CBB-BB04-6D806D939C39}"/>
              </a:ext>
            </a:extLst>
          </p:cNvPr>
          <p:cNvPicPr>
            <a:picLocks noChangeAspect="1"/>
          </p:cNvPicPr>
          <p:nvPr/>
        </p:nvPicPr>
        <p:blipFill>
          <a:blip r:embed="rId2"/>
          <a:stretch>
            <a:fillRect/>
          </a:stretch>
        </p:blipFill>
        <p:spPr>
          <a:xfrm>
            <a:off x="72000" y="1512000"/>
            <a:ext cx="8638527" cy="3420000"/>
          </a:xfrm>
          <a:prstGeom prst="rect">
            <a:avLst/>
          </a:prstGeom>
        </p:spPr>
      </p:pic>
    </p:spTree>
    <p:extLst>
      <p:ext uri="{BB962C8B-B14F-4D97-AF65-F5344CB8AC3E}">
        <p14:creationId xmlns:p14="http://schemas.microsoft.com/office/powerpoint/2010/main" val="31721338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7">
            <a:extLst>
              <a:ext uri="{FF2B5EF4-FFF2-40B4-BE49-F238E27FC236}">
                <a16:creationId xmlns:a16="http://schemas.microsoft.com/office/drawing/2014/main" id="{ED4E5538-7BF9-4B41-A508-271AE31875D4}"/>
              </a:ext>
            </a:extLst>
          </p:cNvPr>
          <p:cNvSpPr>
            <a:spLocks noGrp="1"/>
          </p:cNvSpPr>
          <p:nvPr>
            <p:ph type="body" sz="quarter" idx="20"/>
          </p:nvPr>
        </p:nvSpPr>
        <p:spPr/>
        <p:txBody>
          <a:bodyPr/>
          <a:lstStyle/>
          <a:p>
            <a:r>
              <a:rPr lang="es-ES" sz="2000"/>
              <a:t>RAILWAY ALIGNMENT PLAN</a:t>
            </a:r>
            <a:endParaRPr lang="lv-LV" sz="2000"/>
          </a:p>
          <a:p>
            <a:endParaRPr lang="es-ES" sz="2000"/>
          </a:p>
        </p:txBody>
      </p:sp>
      <p:pic>
        <p:nvPicPr>
          <p:cNvPr id="2" name="Obraz 1">
            <a:extLst>
              <a:ext uri="{FF2B5EF4-FFF2-40B4-BE49-F238E27FC236}">
                <a16:creationId xmlns:a16="http://schemas.microsoft.com/office/drawing/2014/main" id="{3BA183AF-6C45-43ED-907F-B48470A7EDF2}"/>
              </a:ext>
            </a:extLst>
          </p:cNvPr>
          <p:cNvPicPr>
            <a:picLocks noChangeAspect="1"/>
          </p:cNvPicPr>
          <p:nvPr/>
        </p:nvPicPr>
        <p:blipFill>
          <a:blip r:embed="rId2"/>
          <a:stretch>
            <a:fillRect/>
          </a:stretch>
        </p:blipFill>
        <p:spPr>
          <a:xfrm>
            <a:off x="72000" y="1281600"/>
            <a:ext cx="4775625" cy="3780000"/>
          </a:xfrm>
          <a:prstGeom prst="rect">
            <a:avLst/>
          </a:prstGeom>
        </p:spPr>
      </p:pic>
    </p:spTree>
    <p:extLst>
      <p:ext uri="{BB962C8B-B14F-4D97-AF65-F5344CB8AC3E}">
        <p14:creationId xmlns:p14="http://schemas.microsoft.com/office/powerpoint/2010/main" val="6486816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arcador de texto 10">
            <a:extLst>
              <a:ext uri="{FF2B5EF4-FFF2-40B4-BE49-F238E27FC236}">
                <a16:creationId xmlns:a16="http://schemas.microsoft.com/office/drawing/2014/main" id="{B8522395-BD6B-4011-9344-96AD5091C082}"/>
              </a:ext>
            </a:extLst>
          </p:cNvPr>
          <p:cNvSpPr>
            <a:spLocks noGrp="1"/>
          </p:cNvSpPr>
          <p:nvPr>
            <p:ph type="body" sz="quarter" idx="20"/>
          </p:nvPr>
        </p:nvSpPr>
        <p:spPr/>
        <p:txBody>
          <a:bodyPr/>
          <a:lstStyle/>
          <a:p>
            <a:r>
              <a:rPr lang="es-ES" sz="2000"/>
              <a:t>RAILWAY ALIGNMENT PLAN</a:t>
            </a:r>
            <a:endParaRPr lang="lv-LV" sz="2000"/>
          </a:p>
          <a:p>
            <a:endParaRPr lang="es-ES" sz="2000"/>
          </a:p>
        </p:txBody>
      </p:sp>
      <p:pic>
        <p:nvPicPr>
          <p:cNvPr id="3" name="Obraz 2">
            <a:extLst>
              <a:ext uri="{FF2B5EF4-FFF2-40B4-BE49-F238E27FC236}">
                <a16:creationId xmlns:a16="http://schemas.microsoft.com/office/drawing/2014/main" id="{5A5B55DE-15AE-4C9F-8E64-6FF9D09121F7}"/>
              </a:ext>
            </a:extLst>
          </p:cNvPr>
          <p:cNvPicPr>
            <a:picLocks noChangeAspect="1"/>
          </p:cNvPicPr>
          <p:nvPr/>
        </p:nvPicPr>
        <p:blipFill>
          <a:blip r:embed="rId2"/>
          <a:stretch>
            <a:fillRect/>
          </a:stretch>
        </p:blipFill>
        <p:spPr>
          <a:xfrm>
            <a:off x="72000" y="1281600"/>
            <a:ext cx="4777617" cy="3780000"/>
          </a:xfrm>
          <a:prstGeom prst="rect">
            <a:avLst/>
          </a:prstGeom>
        </p:spPr>
      </p:pic>
    </p:spTree>
    <p:extLst>
      <p:ext uri="{BB962C8B-B14F-4D97-AF65-F5344CB8AC3E}">
        <p14:creationId xmlns:p14="http://schemas.microsoft.com/office/powerpoint/2010/main" val="7471825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92505043-49D8-4C72-BF57-9C3B8624BB8F}"/>
              </a:ext>
            </a:extLst>
          </p:cNvPr>
          <p:cNvSpPr>
            <a:spLocks noGrp="1"/>
          </p:cNvSpPr>
          <p:nvPr>
            <p:ph type="body" sz="quarter" idx="20"/>
          </p:nvPr>
        </p:nvSpPr>
        <p:spPr/>
        <p:txBody>
          <a:bodyPr/>
          <a:lstStyle/>
          <a:p>
            <a:r>
              <a:rPr lang="es-ES" sz="2000"/>
              <a:t>RAILWAY ALIGNMENT PLAN</a:t>
            </a:r>
            <a:endParaRPr lang="lv-LV" sz="2000"/>
          </a:p>
          <a:p>
            <a:endParaRPr lang="es-ES" sz="2000"/>
          </a:p>
        </p:txBody>
      </p:sp>
      <p:pic>
        <p:nvPicPr>
          <p:cNvPr id="2" name="Obraz 1">
            <a:extLst>
              <a:ext uri="{FF2B5EF4-FFF2-40B4-BE49-F238E27FC236}">
                <a16:creationId xmlns:a16="http://schemas.microsoft.com/office/drawing/2014/main" id="{EBA2E5BC-359B-4EC3-9942-FDAF60EC3825}"/>
              </a:ext>
            </a:extLst>
          </p:cNvPr>
          <p:cNvPicPr>
            <a:picLocks noChangeAspect="1"/>
          </p:cNvPicPr>
          <p:nvPr/>
        </p:nvPicPr>
        <p:blipFill>
          <a:blip r:embed="rId2"/>
          <a:stretch>
            <a:fillRect/>
          </a:stretch>
        </p:blipFill>
        <p:spPr>
          <a:xfrm>
            <a:off x="71999" y="1281600"/>
            <a:ext cx="6336440" cy="3780000"/>
          </a:xfrm>
          <a:prstGeom prst="rect">
            <a:avLst/>
          </a:prstGeom>
        </p:spPr>
      </p:pic>
    </p:spTree>
    <p:extLst>
      <p:ext uri="{BB962C8B-B14F-4D97-AF65-F5344CB8AC3E}">
        <p14:creationId xmlns:p14="http://schemas.microsoft.com/office/powerpoint/2010/main" val="12418726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92505043-49D8-4C72-BF57-9C3B8624BB8F}"/>
              </a:ext>
            </a:extLst>
          </p:cNvPr>
          <p:cNvSpPr>
            <a:spLocks noGrp="1"/>
          </p:cNvSpPr>
          <p:nvPr>
            <p:ph type="body" sz="quarter" idx="20"/>
          </p:nvPr>
        </p:nvSpPr>
        <p:spPr/>
        <p:txBody>
          <a:bodyPr/>
          <a:lstStyle/>
          <a:p>
            <a:r>
              <a:rPr lang="es-ES" sz="2000"/>
              <a:t>RAILWAY ALIGNMENT PLAN</a:t>
            </a:r>
            <a:endParaRPr lang="lv-LV" sz="2000"/>
          </a:p>
          <a:p>
            <a:endParaRPr lang="es-ES" sz="2000"/>
          </a:p>
        </p:txBody>
      </p:sp>
      <p:pic>
        <p:nvPicPr>
          <p:cNvPr id="3" name="Obraz 2">
            <a:extLst>
              <a:ext uri="{FF2B5EF4-FFF2-40B4-BE49-F238E27FC236}">
                <a16:creationId xmlns:a16="http://schemas.microsoft.com/office/drawing/2014/main" id="{ECA0BF17-F652-47B0-9088-08D0FB4C18F3}"/>
              </a:ext>
            </a:extLst>
          </p:cNvPr>
          <p:cNvPicPr>
            <a:picLocks noChangeAspect="1"/>
          </p:cNvPicPr>
          <p:nvPr/>
        </p:nvPicPr>
        <p:blipFill>
          <a:blip r:embed="rId2"/>
          <a:stretch>
            <a:fillRect/>
          </a:stretch>
        </p:blipFill>
        <p:spPr>
          <a:xfrm>
            <a:off x="72000" y="1281600"/>
            <a:ext cx="6326660" cy="3780000"/>
          </a:xfrm>
          <a:prstGeom prst="rect">
            <a:avLst/>
          </a:prstGeom>
        </p:spPr>
      </p:pic>
    </p:spTree>
    <p:extLst>
      <p:ext uri="{BB962C8B-B14F-4D97-AF65-F5344CB8AC3E}">
        <p14:creationId xmlns:p14="http://schemas.microsoft.com/office/powerpoint/2010/main" val="28003815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92505043-49D8-4C72-BF57-9C3B8624BB8F}"/>
              </a:ext>
            </a:extLst>
          </p:cNvPr>
          <p:cNvSpPr>
            <a:spLocks noGrp="1"/>
          </p:cNvSpPr>
          <p:nvPr>
            <p:ph type="body" sz="quarter" idx="20"/>
          </p:nvPr>
        </p:nvSpPr>
        <p:spPr/>
        <p:txBody>
          <a:bodyPr/>
          <a:lstStyle/>
          <a:p>
            <a:r>
              <a:rPr lang="es-ES" sz="2000"/>
              <a:t>RAILWAY ALIGNMENT PLAN</a:t>
            </a:r>
            <a:endParaRPr lang="lv-LV" sz="2000"/>
          </a:p>
          <a:p>
            <a:endParaRPr lang="es-ES" sz="2000"/>
          </a:p>
        </p:txBody>
      </p:sp>
      <p:pic>
        <p:nvPicPr>
          <p:cNvPr id="3" name="Obraz 2">
            <a:extLst>
              <a:ext uri="{FF2B5EF4-FFF2-40B4-BE49-F238E27FC236}">
                <a16:creationId xmlns:a16="http://schemas.microsoft.com/office/drawing/2014/main" id="{B260B598-08BF-473E-803A-2F07863A6ACB}"/>
              </a:ext>
            </a:extLst>
          </p:cNvPr>
          <p:cNvPicPr>
            <a:picLocks noChangeAspect="1"/>
          </p:cNvPicPr>
          <p:nvPr/>
        </p:nvPicPr>
        <p:blipFill>
          <a:blip r:embed="rId2"/>
          <a:stretch>
            <a:fillRect/>
          </a:stretch>
        </p:blipFill>
        <p:spPr>
          <a:xfrm>
            <a:off x="72000" y="1512000"/>
            <a:ext cx="8615053" cy="3420000"/>
          </a:xfrm>
          <a:prstGeom prst="rect">
            <a:avLst/>
          </a:prstGeom>
        </p:spPr>
      </p:pic>
    </p:spTree>
    <p:extLst>
      <p:ext uri="{BB962C8B-B14F-4D97-AF65-F5344CB8AC3E}">
        <p14:creationId xmlns:p14="http://schemas.microsoft.com/office/powerpoint/2010/main" val="20804240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92505043-49D8-4C72-BF57-9C3B8624BB8F}"/>
              </a:ext>
            </a:extLst>
          </p:cNvPr>
          <p:cNvSpPr>
            <a:spLocks noGrp="1"/>
          </p:cNvSpPr>
          <p:nvPr>
            <p:ph type="body" sz="quarter" idx="20"/>
          </p:nvPr>
        </p:nvSpPr>
        <p:spPr/>
        <p:txBody>
          <a:bodyPr/>
          <a:lstStyle/>
          <a:p>
            <a:r>
              <a:rPr lang="es-ES" sz="2000"/>
              <a:t>RAILWAY ALIGNMENT PLAN</a:t>
            </a:r>
            <a:endParaRPr lang="lv-LV" sz="2000"/>
          </a:p>
          <a:p>
            <a:endParaRPr lang="es-ES" sz="2000"/>
          </a:p>
        </p:txBody>
      </p:sp>
      <p:pic>
        <p:nvPicPr>
          <p:cNvPr id="2" name="Obraz 1">
            <a:extLst>
              <a:ext uri="{FF2B5EF4-FFF2-40B4-BE49-F238E27FC236}">
                <a16:creationId xmlns:a16="http://schemas.microsoft.com/office/drawing/2014/main" id="{D8925918-A0A5-4424-97DA-749FB6FF745B}"/>
              </a:ext>
            </a:extLst>
          </p:cNvPr>
          <p:cNvPicPr>
            <a:picLocks noChangeAspect="1"/>
          </p:cNvPicPr>
          <p:nvPr/>
        </p:nvPicPr>
        <p:blipFill>
          <a:blip r:embed="rId2"/>
          <a:stretch>
            <a:fillRect/>
          </a:stretch>
        </p:blipFill>
        <p:spPr>
          <a:xfrm>
            <a:off x="72000" y="1512000"/>
            <a:ext cx="8657459" cy="3420000"/>
          </a:xfrm>
          <a:prstGeom prst="rect">
            <a:avLst/>
          </a:prstGeom>
        </p:spPr>
      </p:pic>
    </p:spTree>
    <p:extLst>
      <p:ext uri="{BB962C8B-B14F-4D97-AF65-F5344CB8AC3E}">
        <p14:creationId xmlns:p14="http://schemas.microsoft.com/office/powerpoint/2010/main" val="39745573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92505043-49D8-4C72-BF57-9C3B8624BB8F}"/>
              </a:ext>
            </a:extLst>
          </p:cNvPr>
          <p:cNvSpPr>
            <a:spLocks noGrp="1"/>
          </p:cNvSpPr>
          <p:nvPr>
            <p:ph type="body" sz="quarter" idx="20"/>
          </p:nvPr>
        </p:nvSpPr>
        <p:spPr/>
        <p:txBody>
          <a:bodyPr/>
          <a:lstStyle/>
          <a:p>
            <a:r>
              <a:rPr lang="es-ES" sz="2000"/>
              <a:t>RAILWAY ALIGNMENT PLAN</a:t>
            </a:r>
            <a:endParaRPr lang="lv-LV" sz="2000"/>
          </a:p>
          <a:p>
            <a:endParaRPr lang="es-ES" sz="2000"/>
          </a:p>
        </p:txBody>
      </p:sp>
      <p:pic>
        <p:nvPicPr>
          <p:cNvPr id="2" name="Obraz 1">
            <a:extLst>
              <a:ext uri="{FF2B5EF4-FFF2-40B4-BE49-F238E27FC236}">
                <a16:creationId xmlns:a16="http://schemas.microsoft.com/office/drawing/2014/main" id="{1B1ADCDA-0B46-4378-8BDE-741087270701}"/>
              </a:ext>
            </a:extLst>
          </p:cNvPr>
          <p:cNvPicPr>
            <a:picLocks noChangeAspect="1"/>
          </p:cNvPicPr>
          <p:nvPr/>
        </p:nvPicPr>
        <p:blipFill>
          <a:blip r:embed="rId2"/>
          <a:stretch>
            <a:fillRect/>
          </a:stretch>
        </p:blipFill>
        <p:spPr>
          <a:xfrm>
            <a:off x="72000" y="1512000"/>
            <a:ext cx="8645649" cy="3420000"/>
          </a:xfrm>
          <a:prstGeom prst="rect">
            <a:avLst/>
          </a:prstGeom>
        </p:spPr>
      </p:pic>
    </p:spTree>
    <p:extLst>
      <p:ext uri="{BB962C8B-B14F-4D97-AF65-F5344CB8AC3E}">
        <p14:creationId xmlns:p14="http://schemas.microsoft.com/office/powerpoint/2010/main" val="30324464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6FA2487-18EF-4506-BA69-CF162F063ACD}"/>
              </a:ext>
            </a:extLst>
          </p:cNvPr>
          <p:cNvSpPr>
            <a:spLocks noGrp="1"/>
          </p:cNvSpPr>
          <p:nvPr>
            <p:ph idx="1"/>
          </p:nvPr>
        </p:nvSpPr>
        <p:spPr/>
        <p:txBody>
          <a:bodyPr>
            <a:normAutofit fontScale="92500" lnSpcReduction="10000"/>
          </a:bodyPr>
          <a:lstStyle/>
          <a:p>
            <a:pPr indent="-134993" defTabSz="514323">
              <a:spcBef>
                <a:spcPts val="600"/>
              </a:spcBef>
              <a:spcAft>
                <a:spcPts val="600"/>
              </a:spcAft>
              <a:buBlip>
                <a:blip r:embed="rId3"/>
              </a:buBlip>
            </a:pPr>
            <a:r>
              <a:rPr lang="en-GB" sz="1230">
                <a:solidFill>
                  <a:srgbClr val="5D5D5D"/>
                </a:solidFill>
                <a:latin typeface="Myriad Pro" charset="0"/>
              </a:rPr>
              <a:t>Existing Baltics connection with EU via Poland 	      </a:t>
            </a:r>
            <a:r>
              <a:rPr lang="en-GB" sz="1230" b="1">
                <a:solidFill>
                  <a:srgbClr val="5D5D5D"/>
                </a:solidFill>
                <a:latin typeface="Myriad Pro" charset="0"/>
              </a:rPr>
              <a:t>difficult, high cost </a:t>
            </a:r>
          </a:p>
          <a:p>
            <a:pPr lvl="0" indent="-134993" defTabSz="514323">
              <a:spcBef>
                <a:spcPts val="750"/>
              </a:spcBef>
              <a:spcAft>
                <a:spcPts val="600"/>
              </a:spcAft>
              <a:buBlip>
                <a:blip r:embed="rId3"/>
              </a:buBlip>
            </a:pPr>
            <a:r>
              <a:rPr lang="en-GB" sz="1230" b="1">
                <a:solidFill>
                  <a:srgbClr val="5D5D5D"/>
                </a:solidFill>
                <a:latin typeface="Myriad Pro" charset="0"/>
              </a:rPr>
              <a:t>Rail </a:t>
            </a:r>
            <a:r>
              <a:rPr lang="en-GB" sz="1230" b="1" err="1">
                <a:solidFill>
                  <a:srgbClr val="5D5D5D"/>
                </a:solidFill>
                <a:latin typeface="Myriad Pro" charset="0"/>
              </a:rPr>
              <a:t>Baltica</a:t>
            </a:r>
            <a:r>
              <a:rPr lang="en-GB" sz="1230">
                <a:solidFill>
                  <a:srgbClr val="5D5D5D"/>
                </a:solidFill>
                <a:latin typeface="Myriad Pro" charset="0"/>
              </a:rPr>
              <a:t>           </a:t>
            </a:r>
            <a:r>
              <a:rPr lang="en-GB" sz="1230" b="1">
                <a:solidFill>
                  <a:srgbClr val="5D5D5D"/>
                </a:solidFill>
                <a:latin typeface="Myriad Pro" charset="0"/>
              </a:rPr>
              <a:t>joint</a:t>
            </a:r>
            <a:r>
              <a:rPr lang="en-GB" sz="1230">
                <a:solidFill>
                  <a:srgbClr val="5D5D5D"/>
                </a:solidFill>
                <a:latin typeface="Myriad Pro" charset="0"/>
              </a:rPr>
              <a:t> project of three EU Member States – </a:t>
            </a:r>
            <a:r>
              <a:rPr lang="en-GB" sz="1230" b="1">
                <a:solidFill>
                  <a:srgbClr val="5D5D5D"/>
                </a:solidFill>
                <a:latin typeface="Myriad Pro" charset="0"/>
              </a:rPr>
              <a:t>Estonia, Latvia </a:t>
            </a:r>
            <a:r>
              <a:rPr lang="en-GB" sz="1230">
                <a:solidFill>
                  <a:srgbClr val="5D5D5D"/>
                </a:solidFill>
                <a:latin typeface="Myriad Pro" charset="0"/>
              </a:rPr>
              <a:t>and </a:t>
            </a:r>
            <a:r>
              <a:rPr lang="en-GB" sz="1230" b="1">
                <a:solidFill>
                  <a:srgbClr val="5D5D5D"/>
                </a:solidFill>
                <a:latin typeface="Myriad Pro" charset="0"/>
              </a:rPr>
              <a:t>Lithuania</a:t>
            </a:r>
            <a:r>
              <a:rPr lang="en-GB" sz="1230">
                <a:solidFill>
                  <a:srgbClr val="5D5D5D"/>
                </a:solidFill>
                <a:latin typeface="Myriad Pro" charset="0"/>
              </a:rPr>
              <a:t>.</a:t>
            </a:r>
          </a:p>
          <a:p>
            <a:pPr lvl="0" indent="-134993" defTabSz="514323">
              <a:spcBef>
                <a:spcPts val="750"/>
              </a:spcBef>
              <a:spcAft>
                <a:spcPts val="600"/>
              </a:spcAft>
              <a:buBlip>
                <a:blip r:embed="rId3"/>
              </a:buBlip>
            </a:pPr>
            <a:r>
              <a:rPr lang="en-GB" sz="1230">
                <a:solidFill>
                  <a:srgbClr val="5D5D5D"/>
                </a:solidFill>
                <a:latin typeface="Myriad Pro" charset="0"/>
              </a:rPr>
              <a:t>New </a:t>
            </a:r>
            <a:r>
              <a:rPr lang="en-GB" sz="1230" b="1">
                <a:solidFill>
                  <a:srgbClr val="5D5D5D"/>
                </a:solidFill>
                <a:latin typeface="Myriad Pro" charset="0"/>
              </a:rPr>
              <a:t>High Speed Railway </a:t>
            </a:r>
            <a:r>
              <a:rPr lang="en-GB" sz="1230">
                <a:solidFill>
                  <a:srgbClr val="5D5D5D"/>
                </a:solidFill>
                <a:latin typeface="Myriad Pro" charset="0"/>
              </a:rPr>
              <a:t>Line	          fast-conventional double track 1435mm gauge </a:t>
            </a:r>
          </a:p>
          <a:p>
            <a:pPr lvl="0" indent="-134993" defTabSz="514323">
              <a:spcBef>
                <a:spcPts val="750"/>
              </a:spcBef>
              <a:buBlip>
                <a:blip r:embed="rId3"/>
              </a:buBlip>
            </a:pPr>
            <a:r>
              <a:rPr lang="en-GB" sz="1230">
                <a:solidFill>
                  <a:srgbClr val="5D5D5D"/>
                </a:solidFill>
                <a:latin typeface="Myriad Pro" charset="0"/>
              </a:rPr>
              <a:t>Symbolic </a:t>
            </a:r>
            <a:r>
              <a:rPr lang="en-GB" sz="1230" b="1">
                <a:solidFill>
                  <a:srgbClr val="5D5D5D"/>
                </a:solidFill>
                <a:latin typeface="Myriad Pro" charset="0"/>
              </a:rPr>
              <a:t>return</a:t>
            </a:r>
            <a:r>
              <a:rPr lang="en-GB" sz="1230">
                <a:solidFill>
                  <a:srgbClr val="5D5D5D"/>
                </a:solidFill>
                <a:latin typeface="Myriad Pro" charset="0"/>
              </a:rPr>
              <a:t> of the </a:t>
            </a:r>
            <a:r>
              <a:rPr lang="en-GB" sz="1230" b="1">
                <a:solidFill>
                  <a:srgbClr val="5D5D5D"/>
                </a:solidFill>
                <a:latin typeface="Myriad Pro" charset="0"/>
              </a:rPr>
              <a:t>Baltic States </a:t>
            </a:r>
            <a:r>
              <a:rPr lang="en-GB" sz="1230">
                <a:solidFill>
                  <a:srgbClr val="5D5D5D"/>
                </a:solidFill>
                <a:latin typeface="Myriad Pro" charset="0"/>
              </a:rPr>
              <a:t>to </a:t>
            </a:r>
            <a:r>
              <a:rPr lang="en-GB" sz="1230" b="1">
                <a:solidFill>
                  <a:srgbClr val="5D5D5D"/>
                </a:solidFill>
                <a:latin typeface="Myriad Pro" charset="0"/>
              </a:rPr>
              <a:t>Europe</a:t>
            </a:r>
            <a:r>
              <a:rPr lang="en-GB" sz="1230">
                <a:solidFill>
                  <a:srgbClr val="5D5D5D"/>
                </a:solidFill>
                <a:latin typeface="Myriad Pro" charset="0"/>
              </a:rPr>
              <a:t>. </a:t>
            </a:r>
            <a:endParaRPr lang="es-ES" sz="1230">
              <a:solidFill>
                <a:srgbClr val="5D5D5D"/>
              </a:solidFill>
              <a:latin typeface="Myriad Pro" charset="0"/>
            </a:endParaRPr>
          </a:p>
          <a:p>
            <a:pPr lvl="0" defTabSz="514323">
              <a:spcBef>
                <a:spcPts val="0"/>
              </a:spcBef>
            </a:pPr>
            <a:endParaRPr lang="en-GB" sz="1230">
              <a:solidFill>
                <a:srgbClr val="5D5D5D"/>
              </a:solidFill>
              <a:latin typeface="Myriad Pro" charset="0"/>
            </a:endParaRPr>
          </a:p>
          <a:p>
            <a:pPr lvl="0" indent="-134993" defTabSz="514323">
              <a:spcBef>
                <a:spcPts val="0"/>
              </a:spcBef>
              <a:buBlip>
                <a:blip r:embed="rId3"/>
              </a:buBlip>
            </a:pPr>
            <a:r>
              <a:rPr lang="en-GB" sz="1230" b="1">
                <a:solidFill>
                  <a:srgbClr val="5D5D5D"/>
                </a:solidFill>
                <a:latin typeface="Myriad Pro" charset="0"/>
              </a:rPr>
              <a:t>Rail </a:t>
            </a:r>
            <a:r>
              <a:rPr lang="en-GB" sz="1230" b="1" err="1">
                <a:solidFill>
                  <a:srgbClr val="5D5D5D"/>
                </a:solidFill>
                <a:latin typeface="Myriad Pro" charset="0"/>
              </a:rPr>
              <a:t>Baltica</a:t>
            </a:r>
            <a:r>
              <a:rPr lang="en-GB" sz="1230" b="1">
                <a:solidFill>
                  <a:srgbClr val="5D5D5D"/>
                </a:solidFill>
                <a:latin typeface="Myriad Pro" charset="0"/>
              </a:rPr>
              <a:t> </a:t>
            </a:r>
            <a:r>
              <a:rPr lang="en-GB" sz="1230">
                <a:solidFill>
                  <a:srgbClr val="5D5D5D"/>
                </a:solidFill>
                <a:latin typeface="Myriad Pro" charset="0"/>
              </a:rPr>
              <a:t>to become part of the </a:t>
            </a:r>
            <a:r>
              <a:rPr lang="en-GB" sz="1230" b="1">
                <a:solidFill>
                  <a:srgbClr val="5D5D5D"/>
                </a:solidFill>
                <a:latin typeface="Myriad Pro" charset="0"/>
              </a:rPr>
              <a:t>EU TEN-T North Sea – Baltic Core Network Corridor</a:t>
            </a:r>
            <a:r>
              <a:rPr lang="en-GB" sz="1230">
                <a:solidFill>
                  <a:srgbClr val="5D5D5D"/>
                </a:solidFill>
                <a:latin typeface="Myriad Pro" charset="0"/>
              </a:rPr>
              <a:t>:</a:t>
            </a:r>
          </a:p>
          <a:p>
            <a:pPr lvl="0" defTabSz="514323">
              <a:spcBef>
                <a:spcPts val="0"/>
              </a:spcBef>
              <a:spcAft>
                <a:spcPts val="600"/>
              </a:spcAft>
            </a:pPr>
            <a:r>
              <a:rPr lang="en-GB" sz="1230" i="1">
                <a:solidFill>
                  <a:srgbClr val="5D5D5D"/>
                </a:solidFill>
                <a:latin typeface="Myriad Pro" charset="0"/>
              </a:rPr>
              <a:t>linking Europe´s largest ports (Rotterdam, Hamburg and Antwerp) through the Netherlands, Belgium, Germany and Poland, with the three Baltic States. </a:t>
            </a:r>
          </a:p>
          <a:p>
            <a:pPr indent="-134993" defTabSz="514323">
              <a:spcBef>
                <a:spcPts val="750"/>
              </a:spcBef>
              <a:buBlip>
                <a:blip r:embed="rId3"/>
              </a:buBlip>
            </a:pPr>
            <a:r>
              <a:rPr lang="en-GB" sz="1230">
                <a:solidFill>
                  <a:srgbClr val="5D5D5D"/>
                </a:solidFill>
                <a:latin typeface="Myriad Pro" charset="0"/>
              </a:rPr>
              <a:t>Estonia, Latvia and Lithuania </a:t>
            </a:r>
            <a:r>
              <a:rPr lang="en-GB" sz="1230" b="1">
                <a:solidFill>
                  <a:srgbClr val="5D5D5D"/>
                </a:solidFill>
                <a:latin typeface="Myriad Pro" charset="0"/>
              </a:rPr>
              <a:t>full integration </a:t>
            </a:r>
            <a:r>
              <a:rPr lang="en-GB" sz="1230">
                <a:solidFill>
                  <a:srgbClr val="5D5D5D"/>
                </a:solidFill>
                <a:latin typeface="Myriad Pro" charset="0"/>
              </a:rPr>
              <a:t>into European railway area. </a:t>
            </a:r>
            <a:endParaRPr lang="es-ES" sz="1230">
              <a:solidFill>
                <a:srgbClr val="5D5D5D"/>
              </a:solidFill>
              <a:latin typeface="Myriad Pro" charset="0"/>
            </a:endParaRPr>
          </a:p>
          <a:p>
            <a:endParaRPr lang="lv-LV"/>
          </a:p>
        </p:txBody>
      </p:sp>
      <p:sp>
        <p:nvSpPr>
          <p:cNvPr id="4" name="Text Placeholder 3">
            <a:extLst>
              <a:ext uri="{FF2B5EF4-FFF2-40B4-BE49-F238E27FC236}">
                <a16:creationId xmlns:a16="http://schemas.microsoft.com/office/drawing/2014/main" id="{C2DC4069-9E99-4AB5-93B3-2C03CF1C679E}"/>
              </a:ext>
            </a:extLst>
          </p:cNvPr>
          <p:cNvSpPr>
            <a:spLocks noGrp="1"/>
          </p:cNvSpPr>
          <p:nvPr>
            <p:ph type="body" sz="quarter" idx="10"/>
          </p:nvPr>
        </p:nvSpPr>
        <p:spPr/>
        <p:txBody>
          <a:bodyPr/>
          <a:lstStyle/>
          <a:p>
            <a:r>
              <a:rPr lang="es-ES"/>
              <a:t>BACKGROUND</a:t>
            </a:r>
            <a:endParaRPr lang="lv-LV"/>
          </a:p>
        </p:txBody>
      </p:sp>
      <p:sp>
        <p:nvSpPr>
          <p:cNvPr id="18" name="Marcador de texto 17">
            <a:extLst>
              <a:ext uri="{FF2B5EF4-FFF2-40B4-BE49-F238E27FC236}">
                <a16:creationId xmlns:a16="http://schemas.microsoft.com/office/drawing/2014/main" id="{F164721A-0FE9-4E76-BC29-0A55227D7071}"/>
              </a:ext>
            </a:extLst>
          </p:cNvPr>
          <p:cNvSpPr>
            <a:spLocks noGrp="1"/>
          </p:cNvSpPr>
          <p:nvPr>
            <p:ph type="body" sz="quarter" idx="20"/>
          </p:nvPr>
        </p:nvSpPr>
        <p:spPr>
          <a:xfrm>
            <a:off x="2623186" y="704551"/>
            <a:ext cx="5244662" cy="569913"/>
          </a:xfrm>
        </p:spPr>
        <p:txBody>
          <a:bodyPr/>
          <a:lstStyle/>
          <a:p>
            <a:r>
              <a:rPr lang="es-ES" sz="2000"/>
              <a:t>BACKGROUND</a:t>
            </a:r>
            <a:endParaRPr lang="lv-LV" sz="2000"/>
          </a:p>
          <a:p>
            <a:endParaRPr lang="es-ES" sz="2000"/>
          </a:p>
        </p:txBody>
      </p:sp>
      <p:pic>
        <p:nvPicPr>
          <p:cNvPr id="6" name="Imagen 5">
            <a:extLst>
              <a:ext uri="{FF2B5EF4-FFF2-40B4-BE49-F238E27FC236}">
                <a16:creationId xmlns:a16="http://schemas.microsoft.com/office/drawing/2014/main" id="{DEB194E4-E296-4CB8-A1C6-B24F0825D64D}"/>
              </a:ext>
            </a:extLst>
          </p:cNvPr>
          <p:cNvPicPr/>
          <p:nvPr/>
        </p:nvPicPr>
        <p:blipFill>
          <a:blip r:embed="rId4"/>
          <a:stretch>
            <a:fillRect/>
          </a:stretch>
        </p:blipFill>
        <p:spPr>
          <a:xfrm>
            <a:off x="5306958" y="1365107"/>
            <a:ext cx="2672953" cy="3612697"/>
          </a:xfrm>
          <a:prstGeom prst="rect">
            <a:avLst/>
          </a:prstGeom>
        </p:spPr>
      </p:pic>
      <p:cxnSp>
        <p:nvCxnSpPr>
          <p:cNvPr id="13" name="Conector recto de flecha 12">
            <a:extLst>
              <a:ext uri="{FF2B5EF4-FFF2-40B4-BE49-F238E27FC236}">
                <a16:creationId xmlns:a16="http://schemas.microsoft.com/office/drawing/2014/main" id="{66C75B0B-63B6-490B-A0B0-C246418DC6B6}"/>
              </a:ext>
            </a:extLst>
          </p:cNvPr>
          <p:cNvCxnSpPr/>
          <p:nvPr/>
        </p:nvCxnSpPr>
        <p:spPr>
          <a:xfrm>
            <a:off x="3615559" y="1663552"/>
            <a:ext cx="330200" cy="0"/>
          </a:xfrm>
          <a:prstGeom prst="straightConnector1">
            <a:avLst/>
          </a:prstGeom>
          <a:ln>
            <a:solidFill>
              <a:schemeClr val="accent3"/>
            </a:solidFill>
            <a:tailEnd type="triangle"/>
          </a:ln>
        </p:spPr>
        <p:style>
          <a:lnRef idx="2">
            <a:schemeClr val="accent1"/>
          </a:lnRef>
          <a:fillRef idx="0">
            <a:schemeClr val="accent1"/>
          </a:fillRef>
          <a:effectRef idx="1">
            <a:schemeClr val="accent1"/>
          </a:effectRef>
          <a:fontRef idx="minor">
            <a:schemeClr val="tx1"/>
          </a:fontRef>
        </p:style>
      </p:cxnSp>
      <p:cxnSp>
        <p:nvCxnSpPr>
          <p:cNvPr id="14" name="Conector recto de flecha 13">
            <a:extLst>
              <a:ext uri="{FF2B5EF4-FFF2-40B4-BE49-F238E27FC236}">
                <a16:creationId xmlns:a16="http://schemas.microsoft.com/office/drawing/2014/main" id="{877D513F-B2C7-4163-BB7F-FB26DD0DEF38}"/>
              </a:ext>
            </a:extLst>
          </p:cNvPr>
          <p:cNvCxnSpPr>
            <a:cxnSpLocks/>
          </p:cNvCxnSpPr>
          <p:nvPr/>
        </p:nvCxnSpPr>
        <p:spPr>
          <a:xfrm>
            <a:off x="1611866" y="2136849"/>
            <a:ext cx="285750" cy="0"/>
          </a:xfrm>
          <a:prstGeom prst="straightConnector1">
            <a:avLst/>
          </a:prstGeom>
          <a:ln>
            <a:solidFill>
              <a:schemeClr val="accent3"/>
            </a:solidFill>
            <a:tailEnd type="triangle"/>
          </a:ln>
        </p:spPr>
        <p:style>
          <a:lnRef idx="2">
            <a:schemeClr val="accent1"/>
          </a:lnRef>
          <a:fillRef idx="0">
            <a:schemeClr val="accent1"/>
          </a:fillRef>
          <a:effectRef idx="1">
            <a:schemeClr val="accent1"/>
          </a:effectRef>
          <a:fontRef idx="minor">
            <a:schemeClr val="tx1"/>
          </a:fontRef>
        </p:style>
      </p:cxnSp>
      <p:cxnSp>
        <p:nvCxnSpPr>
          <p:cNvPr id="16" name="Conector recto de flecha 15">
            <a:extLst>
              <a:ext uri="{FF2B5EF4-FFF2-40B4-BE49-F238E27FC236}">
                <a16:creationId xmlns:a16="http://schemas.microsoft.com/office/drawing/2014/main" id="{AD9F3761-B9C3-416E-B651-3D3F7EAFF821}"/>
              </a:ext>
            </a:extLst>
          </p:cNvPr>
          <p:cNvCxnSpPr/>
          <p:nvPr/>
        </p:nvCxnSpPr>
        <p:spPr>
          <a:xfrm>
            <a:off x="2724150" y="2625649"/>
            <a:ext cx="330200" cy="0"/>
          </a:xfrm>
          <a:prstGeom prst="straightConnector1">
            <a:avLst/>
          </a:prstGeom>
          <a:ln>
            <a:solidFill>
              <a:schemeClr val="accent3"/>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016463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92505043-49D8-4C72-BF57-9C3B8624BB8F}"/>
              </a:ext>
            </a:extLst>
          </p:cNvPr>
          <p:cNvSpPr>
            <a:spLocks noGrp="1"/>
          </p:cNvSpPr>
          <p:nvPr>
            <p:ph type="body" sz="quarter" idx="20"/>
          </p:nvPr>
        </p:nvSpPr>
        <p:spPr/>
        <p:txBody>
          <a:bodyPr/>
          <a:lstStyle/>
          <a:p>
            <a:r>
              <a:rPr lang="es-ES" sz="2000"/>
              <a:t>RAILWAY ALIGNMENT PLAN</a:t>
            </a:r>
            <a:endParaRPr lang="lv-LV" sz="2000"/>
          </a:p>
          <a:p>
            <a:endParaRPr lang="es-ES" sz="2000"/>
          </a:p>
        </p:txBody>
      </p:sp>
      <p:pic>
        <p:nvPicPr>
          <p:cNvPr id="2" name="Obraz 1">
            <a:extLst>
              <a:ext uri="{FF2B5EF4-FFF2-40B4-BE49-F238E27FC236}">
                <a16:creationId xmlns:a16="http://schemas.microsoft.com/office/drawing/2014/main" id="{42A0D2A1-81A2-4824-9584-89681C7CCA78}"/>
              </a:ext>
            </a:extLst>
          </p:cNvPr>
          <p:cNvPicPr>
            <a:picLocks noChangeAspect="1"/>
          </p:cNvPicPr>
          <p:nvPr/>
        </p:nvPicPr>
        <p:blipFill>
          <a:blip r:embed="rId2"/>
          <a:stretch>
            <a:fillRect/>
          </a:stretch>
        </p:blipFill>
        <p:spPr>
          <a:xfrm>
            <a:off x="72000" y="1281600"/>
            <a:ext cx="4788281" cy="3780000"/>
          </a:xfrm>
          <a:prstGeom prst="rect">
            <a:avLst/>
          </a:prstGeom>
        </p:spPr>
      </p:pic>
    </p:spTree>
    <p:extLst>
      <p:ext uri="{BB962C8B-B14F-4D97-AF65-F5344CB8AC3E}">
        <p14:creationId xmlns:p14="http://schemas.microsoft.com/office/powerpoint/2010/main" val="25501134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92505043-49D8-4C72-BF57-9C3B8624BB8F}"/>
              </a:ext>
            </a:extLst>
          </p:cNvPr>
          <p:cNvSpPr>
            <a:spLocks noGrp="1"/>
          </p:cNvSpPr>
          <p:nvPr>
            <p:ph type="body" sz="quarter" idx="20"/>
          </p:nvPr>
        </p:nvSpPr>
        <p:spPr/>
        <p:txBody>
          <a:bodyPr/>
          <a:lstStyle/>
          <a:p>
            <a:r>
              <a:rPr lang="es-ES" sz="2000"/>
              <a:t>RAILWAY ALIGNMENT PLAN</a:t>
            </a:r>
            <a:endParaRPr lang="lv-LV" sz="2000"/>
          </a:p>
          <a:p>
            <a:endParaRPr lang="es-ES" sz="2000"/>
          </a:p>
        </p:txBody>
      </p:sp>
      <p:pic>
        <p:nvPicPr>
          <p:cNvPr id="2" name="Obraz 1">
            <a:extLst>
              <a:ext uri="{FF2B5EF4-FFF2-40B4-BE49-F238E27FC236}">
                <a16:creationId xmlns:a16="http://schemas.microsoft.com/office/drawing/2014/main" id="{6819ECAF-E96F-4917-AA42-948798FC85B6}"/>
              </a:ext>
            </a:extLst>
          </p:cNvPr>
          <p:cNvPicPr>
            <a:picLocks noChangeAspect="1"/>
          </p:cNvPicPr>
          <p:nvPr/>
        </p:nvPicPr>
        <p:blipFill>
          <a:blip r:embed="rId2"/>
          <a:stretch>
            <a:fillRect/>
          </a:stretch>
        </p:blipFill>
        <p:spPr>
          <a:xfrm>
            <a:off x="72000" y="1512000"/>
            <a:ext cx="8648114" cy="3420000"/>
          </a:xfrm>
          <a:prstGeom prst="rect">
            <a:avLst/>
          </a:prstGeom>
        </p:spPr>
      </p:pic>
    </p:spTree>
    <p:extLst>
      <p:ext uri="{BB962C8B-B14F-4D97-AF65-F5344CB8AC3E}">
        <p14:creationId xmlns:p14="http://schemas.microsoft.com/office/powerpoint/2010/main" val="13525825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92505043-49D8-4C72-BF57-9C3B8624BB8F}"/>
              </a:ext>
            </a:extLst>
          </p:cNvPr>
          <p:cNvSpPr>
            <a:spLocks noGrp="1"/>
          </p:cNvSpPr>
          <p:nvPr>
            <p:ph type="body" sz="quarter" idx="20"/>
          </p:nvPr>
        </p:nvSpPr>
        <p:spPr/>
        <p:txBody>
          <a:bodyPr/>
          <a:lstStyle/>
          <a:p>
            <a:r>
              <a:rPr lang="es-ES" sz="2000"/>
              <a:t>RAILWAY ALIGNMENT PLAN</a:t>
            </a:r>
            <a:endParaRPr lang="lv-LV" sz="2000"/>
          </a:p>
          <a:p>
            <a:endParaRPr lang="es-ES" sz="2000"/>
          </a:p>
        </p:txBody>
      </p:sp>
      <p:pic>
        <p:nvPicPr>
          <p:cNvPr id="3" name="Obraz 2">
            <a:extLst>
              <a:ext uri="{FF2B5EF4-FFF2-40B4-BE49-F238E27FC236}">
                <a16:creationId xmlns:a16="http://schemas.microsoft.com/office/drawing/2014/main" id="{0F137002-E3BD-4265-AB49-89B50145E924}"/>
              </a:ext>
            </a:extLst>
          </p:cNvPr>
          <p:cNvPicPr>
            <a:picLocks noChangeAspect="1"/>
          </p:cNvPicPr>
          <p:nvPr/>
        </p:nvPicPr>
        <p:blipFill>
          <a:blip r:embed="rId2"/>
          <a:stretch>
            <a:fillRect/>
          </a:stretch>
        </p:blipFill>
        <p:spPr>
          <a:xfrm>
            <a:off x="72000" y="1281600"/>
            <a:ext cx="6340645" cy="3780000"/>
          </a:xfrm>
          <a:prstGeom prst="rect">
            <a:avLst/>
          </a:prstGeom>
        </p:spPr>
      </p:pic>
    </p:spTree>
    <p:extLst>
      <p:ext uri="{BB962C8B-B14F-4D97-AF65-F5344CB8AC3E}">
        <p14:creationId xmlns:p14="http://schemas.microsoft.com/office/powerpoint/2010/main" val="751119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92505043-49D8-4C72-BF57-9C3B8624BB8F}"/>
              </a:ext>
            </a:extLst>
          </p:cNvPr>
          <p:cNvSpPr>
            <a:spLocks noGrp="1"/>
          </p:cNvSpPr>
          <p:nvPr>
            <p:ph type="body" sz="quarter" idx="20"/>
          </p:nvPr>
        </p:nvSpPr>
        <p:spPr/>
        <p:txBody>
          <a:bodyPr/>
          <a:lstStyle/>
          <a:p>
            <a:r>
              <a:rPr lang="es-ES" sz="2000"/>
              <a:t>RAILWAY ALIGNMENT PLAN</a:t>
            </a:r>
            <a:endParaRPr lang="lv-LV" sz="2000"/>
          </a:p>
          <a:p>
            <a:endParaRPr lang="es-ES" sz="2000"/>
          </a:p>
        </p:txBody>
      </p:sp>
      <p:pic>
        <p:nvPicPr>
          <p:cNvPr id="4" name="Obraz 3">
            <a:extLst>
              <a:ext uri="{FF2B5EF4-FFF2-40B4-BE49-F238E27FC236}">
                <a16:creationId xmlns:a16="http://schemas.microsoft.com/office/drawing/2014/main" id="{FF4F9AF4-C91F-403D-879E-A89D409A4B6D}"/>
              </a:ext>
            </a:extLst>
          </p:cNvPr>
          <p:cNvPicPr>
            <a:picLocks noChangeAspect="1"/>
          </p:cNvPicPr>
          <p:nvPr/>
        </p:nvPicPr>
        <p:blipFill>
          <a:blip r:embed="rId2"/>
          <a:stretch>
            <a:fillRect/>
          </a:stretch>
        </p:blipFill>
        <p:spPr>
          <a:xfrm>
            <a:off x="72000" y="1512000"/>
            <a:ext cx="8636082" cy="3420000"/>
          </a:xfrm>
          <a:prstGeom prst="rect">
            <a:avLst/>
          </a:prstGeom>
        </p:spPr>
      </p:pic>
    </p:spTree>
    <p:extLst>
      <p:ext uri="{BB962C8B-B14F-4D97-AF65-F5344CB8AC3E}">
        <p14:creationId xmlns:p14="http://schemas.microsoft.com/office/powerpoint/2010/main" val="20731952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92505043-49D8-4C72-BF57-9C3B8624BB8F}"/>
              </a:ext>
            </a:extLst>
          </p:cNvPr>
          <p:cNvSpPr>
            <a:spLocks noGrp="1"/>
          </p:cNvSpPr>
          <p:nvPr>
            <p:ph type="body" sz="quarter" idx="20"/>
          </p:nvPr>
        </p:nvSpPr>
        <p:spPr/>
        <p:txBody>
          <a:bodyPr/>
          <a:lstStyle/>
          <a:p>
            <a:r>
              <a:rPr lang="es-ES" sz="2000"/>
              <a:t>RAILWAY ALIGNMENT PLAN</a:t>
            </a:r>
            <a:endParaRPr lang="lv-LV" sz="2000"/>
          </a:p>
          <a:p>
            <a:endParaRPr lang="es-ES" sz="2000"/>
          </a:p>
        </p:txBody>
      </p:sp>
      <p:pic>
        <p:nvPicPr>
          <p:cNvPr id="2" name="Obraz 1">
            <a:extLst>
              <a:ext uri="{FF2B5EF4-FFF2-40B4-BE49-F238E27FC236}">
                <a16:creationId xmlns:a16="http://schemas.microsoft.com/office/drawing/2014/main" id="{F4AFCDBE-43B3-4B38-B4C7-C49F84BD1EB3}"/>
              </a:ext>
            </a:extLst>
          </p:cNvPr>
          <p:cNvPicPr>
            <a:picLocks noChangeAspect="1"/>
          </p:cNvPicPr>
          <p:nvPr/>
        </p:nvPicPr>
        <p:blipFill>
          <a:blip r:embed="rId2"/>
          <a:stretch>
            <a:fillRect/>
          </a:stretch>
        </p:blipFill>
        <p:spPr>
          <a:xfrm>
            <a:off x="72000" y="1512000"/>
            <a:ext cx="8622122" cy="3420000"/>
          </a:xfrm>
          <a:prstGeom prst="rect">
            <a:avLst/>
          </a:prstGeom>
        </p:spPr>
      </p:pic>
    </p:spTree>
    <p:extLst>
      <p:ext uri="{BB962C8B-B14F-4D97-AF65-F5344CB8AC3E}">
        <p14:creationId xmlns:p14="http://schemas.microsoft.com/office/powerpoint/2010/main" val="422404055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4">
            <a:extLst>
              <a:ext uri="{FF2B5EF4-FFF2-40B4-BE49-F238E27FC236}">
                <a16:creationId xmlns:a16="http://schemas.microsoft.com/office/drawing/2014/main" id="{92505043-49D8-4C72-BF57-9C3B8624BB8F}"/>
              </a:ext>
            </a:extLst>
          </p:cNvPr>
          <p:cNvSpPr>
            <a:spLocks noGrp="1"/>
          </p:cNvSpPr>
          <p:nvPr>
            <p:ph type="body" sz="quarter" idx="20"/>
          </p:nvPr>
        </p:nvSpPr>
        <p:spPr/>
        <p:txBody>
          <a:bodyPr/>
          <a:lstStyle/>
          <a:p>
            <a:r>
              <a:rPr lang="es-ES" sz="2000"/>
              <a:t>RAILWAY ALIGNMENT PLAN</a:t>
            </a:r>
            <a:endParaRPr lang="lv-LV" sz="2000"/>
          </a:p>
          <a:p>
            <a:endParaRPr lang="es-ES" sz="2000"/>
          </a:p>
        </p:txBody>
      </p:sp>
      <p:pic>
        <p:nvPicPr>
          <p:cNvPr id="3" name="Obraz 2">
            <a:extLst>
              <a:ext uri="{FF2B5EF4-FFF2-40B4-BE49-F238E27FC236}">
                <a16:creationId xmlns:a16="http://schemas.microsoft.com/office/drawing/2014/main" id="{60FF80B0-F1D8-4C76-88C0-6EE0E68E1BB4}"/>
              </a:ext>
            </a:extLst>
          </p:cNvPr>
          <p:cNvPicPr>
            <a:picLocks noChangeAspect="1"/>
          </p:cNvPicPr>
          <p:nvPr/>
        </p:nvPicPr>
        <p:blipFill>
          <a:blip r:embed="rId2"/>
          <a:stretch>
            <a:fillRect/>
          </a:stretch>
        </p:blipFill>
        <p:spPr>
          <a:xfrm>
            <a:off x="72000" y="1512000"/>
            <a:ext cx="8645649" cy="3420000"/>
          </a:xfrm>
          <a:prstGeom prst="rect">
            <a:avLst/>
          </a:prstGeom>
        </p:spPr>
      </p:pic>
    </p:spTree>
    <p:extLst>
      <p:ext uri="{BB962C8B-B14F-4D97-AF65-F5344CB8AC3E}">
        <p14:creationId xmlns:p14="http://schemas.microsoft.com/office/powerpoint/2010/main" val="7351189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0BAB9D-9E11-446B-8E5A-1C787F3B3F04}"/>
              </a:ext>
            </a:extLst>
          </p:cNvPr>
          <p:cNvSpPr>
            <a:spLocks noGrp="1"/>
          </p:cNvSpPr>
          <p:nvPr>
            <p:ph type="body" sz="quarter" idx="12"/>
          </p:nvPr>
        </p:nvSpPr>
        <p:spPr>
          <a:xfrm>
            <a:off x="5387162" y="1621667"/>
            <a:ext cx="3076354" cy="3077333"/>
          </a:xfrm>
        </p:spPr>
        <p:txBody>
          <a:bodyPr/>
          <a:lstStyle/>
          <a:p>
            <a:pPr marL="171450" indent="-171450">
              <a:buFont typeface="Wingdings" panose="05000000000000000000" pitchFamily="2" charset="2"/>
              <a:buChar char="q"/>
            </a:pPr>
            <a:r>
              <a:rPr lang="en-US"/>
              <a:t>The railway line intersects with the category IV regional road no. 3</a:t>
            </a:r>
            <a:r>
              <a:rPr lang="pl-PL"/>
              <a:t>104</a:t>
            </a:r>
            <a:r>
              <a:rPr lang="en-US"/>
              <a:t> </a:t>
            </a:r>
            <a:r>
              <a:rPr lang="en-US" err="1"/>
              <a:t>Vaškai-Puodžūnai</a:t>
            </a:r>
            <a:r>
              <a:rPr lang="en-US"/>
              <a:t>, , the section from </a:t>
            </a:r>
            <a:r>
              <a:rPr lang="pl-PL"/>
              <a:t>2.320</a:t>
            </a:r>
            <a:r>
              <a:rPr lang="en-US"/>
              <a:t> km to </a:t>
            </a:r>
            <a:r>
              <a:rPr lang="pl-PL"/>
              <a:t>2.551</a:t>
            </a:r>
            <a:r>
              <a:rPr lang="en-US"/>
              <a:t> km belongs to </a:t>
            </a:r>
            <a:r>
              <a:rPr lang="en-US" err="1"/>
              <a:t>Pasvalys</a:t>
            </a:r>
            <a:r>
              <a:rPr lang="en-US"/>
              <a:t> district municipality</a:t>
            </a:r>
            <a:endParaRPr lang="pl-PL"/>
          </a:p>
          <a:p>
            <a:endParaRPr lang="en-US"/>
          </a:p>
          <a:p>
            <a:pPr marL="171450" indent="-171450">
              <a:buFont typeface="Wingdings" panose="05000000000000000000" pitchFamily="2" charset="2"/>
              <a:buChar char="q"/>
            </a:pPr>
            <a:r>
              <a:rPr lang="en-US"/>
              <a:t>It is planned to install a railway viaduct at the intersection between railway and road.</a:t>
            </a:r>
          </a:p>
          <a:p>
            <a:pPr marL="171450" indent="-171450">
              <a:buFont typeface="Wingdings" panose="05000000000000000000" pitchFamily="2" charset="2"/>
              <a:buChar char="q"/>
            </a:pPr>
            <a:endParaRPr lang="en-US"/>
          </a:p>
          <a:p>
            <a:pPr marL="171450" indent="-171450">
              <a:buFont typeface="Wingdings" panose="05000000000000000000" pitchFamily="2" charset="2"/>
              <a:buChar char="q"/>
            </a:pPr>
            <a:r>
              <a:rPr lang="en-US"/>
              <a:t>It is planned to install connecting roads on both sides of the railway line to ensure the accessibility of private land plots.</a:t>
            </a:r>
          </a:p>
          <a:p>
            <a:endParaRPr lang="en-US"/>
          </a:p>
          <a:p>
            <a:endParaRPr lang="lv-LV"/>
          </a:p>
        </p:txBody>
      </p:sp>
      <p:sp>
        <p:nvSpPr>
          <p:cNvPr id="8" name="Marcador de texto 7">
            <a:extLst>
              <a:ext uri="{FF2B5EF4-FFF2-40B4-BE49-F238E27FC236}">
                <a16:creationId xmlns:a16="http://schemas.microsoft.com/office/drawing/2014/main" id="{31139D6C-1EBE-4603-A970-7199F5368EC3}"/>
              </a:ext>
            </a:extLst>
          </p:cNvPr>
          <p:cNvSpPr>
            <a:spLocks noGrp="1"/>
          </p:cNvSpPr>
          <p:nvPr>
            <p:ph type="body" sz="quarter" idx="20"/>
          </p:nvPr>
        </p:nvSpPr>
        <p:spPr/>
        <p:txBody>
          <a:bodyPr/>
          <a:lstStyle/>
          <a:p>
            <a:r>
              <a:rPr lang="es-ES" sz="2000"/>
              <a:t>RAILWAY-ROAD 3</a:t>
            </a:r>
            <a:r>
              <a:rPr lang="pl-PL" sz="2000"/>
              <a:t>104</a:t>
            </a:r>
            <a:r>
              <a:rPr lang="es-ES" sz="2000"/>
              <a:t> CROSSING LOCATION PLAN </a:t>
            </a:r>
            <a:endParaRPr lang="lv-LV" sz="2000"/>
          </a:p>
          <a:p>
            <a:endParaRPr lang="es-ES" sz="2000"/>
          </a:p>
        </p:txBody>
      </p:sp>
      <p:pic>
        <p:nvPicPr>
          <p:cNvPr id="3" name="Obraz 2">
            <a:extLst>
              <a:ext uri="{FF2B5EF4-FFF2-40B4-BE49-F238E27FC236}">
                <a16:creationId xmlns:a16="http://schemas.microsoft.com/office/drawing/2014/main" id="{B09CCF04-45BE-442A-B6A9-6B44AD2DBDA4}"/>
              </a:ext>
            </a:extLst>
          </p:cNvPr>
          <p:cNvPicPr>
            <a:picLocks noChangeAspect="1"/>
          </p:cNvPicPr>
          <p:nvPr/>
        </p:nvPicPr>
        <p:blipFill>
          <a:blip r:embed="rId2"/>
          <a:stretch>
            <a:fillRect/>
          </a:stretch>
        </p:blipFill>
        <p:spPr>
          <a:xfrm>
            <a:off x="422881" y="1621667"/>
            <a:ext cx="4373938" cy="3149600"/>
          </a:xfrm>
          <a:prstGeom prst="rect">
            <a:avLst/>
          </a:prstGeom>
        </p:spPr>
      </p:pic>
    </p:spTree>
    <p:extLst>
      <p:ext uri="{BB962C8B-B14F-4D97-AF65-F5344CB8AC3E}">
        <p14:creationId xmlns:p14="http://schemas.microsoft.com/office/powerpoint/2010/main" val="39312084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15077ACD-9532-46BF-A2A9-DF24DEC3FB02}"/>
              </a:ext>
            </a:extLst>
          </p:cNvPr>
          <p:cNvPicPr>
            <a:picLocks noChangeAspect="1"/>
          </p:cNvPicPr>
          <p:nvPr/>
        </p:nvPicPr>
        <p:blipFill>
          <a:blip r:embed="rId2"/>
          <a:stretch>
            <a:fillRect/>
          </a:stretch>
        </p:blipFill>
        <p:spPr>
          <a:xfrm>
            <a:off x="195626" y="1273391"/>
            <a:ext cx="6878924" cy="1905000"/>
          </a:xfrm>
          <a:prstGeom prst="rect">
            <a:avLst/>
          </a:prstGeom>
          <a:ln>
            <a:solidFill>
              <a:schemeClr val="tx1"/>
            </a:solidFill>
          </a:ln>
          <a:effectLst>
            <a:outerShdw blurRad="63500" sx="102000" sy="102000" algn="ctr" rotWithShape="0">
              <a:prstClr val="black">
                <a:alpha val="40000"/>
              </a:prstClr>
            </a:outerShdw>
          </a:effectLst>
        </p:spPr>
      </p:pic>
      <p:sp>
        <p:nvSpPr>
          <p:cNvPr id="17" name="Marcador de texto 16">
            <a:extLst>
              <a:ext uri="{FF2B5EF4-FFF2-40B4-BE49-F238E27FC236}">
                <a16:creationId xmlns:a16="http://schemas.microsoft.com/office/drawing/2014/main" id="{A5599A09-4401-4DD5-BD02-38EED6DE5948}"/>
              </a:ext>
            </a:extLst>
          </p:cNvPr>
          <p:cNvSpPr>
            <a:spLocks noGrp="1"/>
          </p:cNvSpPr>
          <p:nvPr>
            <p:ph type="body" sz="quarter" idx="20"/>
          </p:nvPr>
        </p:nvSpPr>
        <p:spPr/>
        <p:txBody>
          <a:bodyPr/>
          <a:lstStyle/>
          <a:p>
            <a:r>
              <a:rPr lang="es-ES" sz="2000"/>
              <a:t>RAILWAY VIADUCT PLAN AND ELEVATION</a:t>
            </a:r>
            <a:endParaRPr lang="lv-LV" sz="2000"/>
          </a:p>
          <a:p>
            <a:endParaRPr lang="es-ES" sz="2000"/>
          </a:p>
        </p:txBody>
      </p:sp>
      <p:sp>
        <p:nvSpPr>
          <p:cNvPr id="12" name="CuadroTexto 11">
            <a:extLst>
              <a:ext uri="{FF2B5EF4-FFF2-40B4-BE49-F238E27FC236}">
                <a16:creationId xmlns:a16="http://schemas.microsoft.com/office/drawing/2014/main" id="{0E2A4B23-F8FF-4586-AD9A-B2ACFF6A3F82}"/>
              </a:ext>
            </a:extLst>
          </p:cNvPr>
          <p:cNvSpPr txBox="1"/>
          <p:nvPr/>
        </p:nvSpPr>
        <p:spPr>
          <a:xfrm>
            <a:off x="6453829" y="4789874"/>
            <a:ext cx="1471714" cy="246221"/>
          </a:xfrm>
          <a:prstGeom prst="rect">
            <a:avLst/>
          </a:prstGeom>
          <a:solidFill>
            <a:srgbClr val="FFFFCC"/>
          </a:solidFill>
        </p:spPr>
        <p:txBody>
          <a:bodyPr wrap="square" rtlCol="0">
            <a:spAutoFit/>
          </a:bodyPr>
          <a:lstStyle/>
          <a:p>
            <a:r>
              <a:rPr lang="es-ES" sz="1000"/>
              <a:t>RAILWAY VIADUCT PLAN</a:t>
            </a:r>
          </a:p>
        </p:txBody>
      </p:sp>
      <p:sp>
        <p:nvSpPr>
          <p:cNvPr id="13" name="CuadroTexto 12">
            <a:extLst>
              <a:ext uri="{FF2B5EF4-FFF2-40B4-BE49-F238E27FC236}">
                <a16:creationId xmlns:a16="http://schemas.microsoft.com/office/drawing/2014/main" id="{C6343600-254C-4BEC-BB91-181F2BC5DAF6}"/>
              </a:ext>
            </a:extLst>
          </p:cNvPr>
          <p:cNvSpPr txBox="1"/>
          <p:nvPr/>
        </p:nvSpPr>
        <p:spPr>
          <a:xfrm>
            <a:off x="2102836" y="4791954"/>
            <a:ext cx="1378356" cy="244141"/>
          </a:xfrm>
          <a:prstGeom prst="rect">
            <a:avLst/>
          </a:prstGeom>
          <a:solidFill>
            <a:srgbClr val="FFFFCC"/>
          </a:solidFill>
        </p:spPr>
        <p:txBody>
          <a:bodyPr wrap="square" rtlCol="0">
            <a:spAutoFit/>
          </a:bodyPr>
          <a:lstStyle/>
          <a:p>
            <a:r>
              <a:rPr lang="es-ES" sz="1000"/>
              <a:t>ROAD CROSS SECTION</a:t>
            </a:r>
          </a:p>
        </p:txBody>
      </p:sp>
      <p:sp>
        <p:nvSpPr>
          <p:cNvPr id="14" name="CuadroTexto 13">
            <a:extLst>
              <a:ext uri="{FF2B5EF4-FFF2-40B4-BE49-F238E27FC236}">
                <a16:creationId xmlns:a16="http://schemas.microsoft.com/office/drawing/2014/main" id="{89B68598-3CC8-4ED9-BB20-BA0A18EE21FF}"/>
              </a:ext>
            </a:extLst>
          </p:cNvPr>
          <p:cNvSpPr txBox="1"/>
          <p:nvPr/>
        </p:nvSpPr>
        <p:spPr>
          <a:xfrm>
            <a:off x="779374" y="2742422"/>
            <a:ext cx="889406" cy="246221"/>
          </a:xfrm>
          <a:prstGeom prst="rect">
            <a:avLst/>
          </a:prstGeom>
          <a:solidFill>
            <a:srgbClr val="FFFFCC"/>
          </a:solidFill>
        </p:spPr>
        <p:txBody>
          <a:bodyPr wrap="square" rtlCol="0">
            <a:spAutoFit/>
          </a:bodyPr>
          <a:lstStyle/>
          <a:p>
            <a:r>
              <a:rPr lang="es-ES" sz="1000"/>
              <a:t>ROAD PLAN</a:t>
            </a:r>
          </a:p>
        </p:txBody>
      </p:sp>
      <p:pic>
        <p:nvPicPr>
          <p:cNvPr id="4" name="Obraz 3">
            <a:extLst>
              <a:ext uri="{FF2B5EF4-FFF2-40B4-BE49-F238E27FC236}">
                <a16:creationId xmlns:a16="http://schemas.microsoft.com/office/drawing/2014/main" id="{D327664B-3EAC-4B8F-AE84-A25E4392E9EB}"/>
              </a:ext>
            </a:extLst>
          </p:cNvPr>
          <p:cNvPicPr>
            <a:picLocks noChangeAspect="1"/>
          </p:cNvPicPr>
          <p:nvPr/>
        </p:nvPicPr>
        <p:blipFill>
          <a:blip r:embed="rId3"/>
          <a:stretch>
            <a:fillRect/>
          </a:stretch>
        </p:blipFill>
        <p:spPr>
          <a:xfrm>
            <a:off x="195626" y="3337358"/>
            <a:ext cx="5192777" cy="1379201"/>
          </a:xfrm>
          <a:prstGeom prst="rect">
            <a:avLst/>
          </a:prstGeom>
          <a:ln>
            <a:solidFill>
              <a:schemeClr val="tx1"/>
            </a:solidFill>
          </a:ln>
          <a:effectLst>
            <a:outerShdw blurRad="63500" sx="102000" sy="102000" algn="ctr" rotWithShape="0">
              <a:prstClr val="black">
                <a:alpha val="40000"/>
              </a:prstClr>
            </a:outerShdw>
          </a:effectLst>
        </p:spPr>
      </p:pic>
      <p:pic>
        <p:nvPicPr>
          <p:cNvPr id="5" name="Obraz 4">
            <a:extLst>
              <a:ext uri="{FF2B5EF4-FFF2-40B4-BE49-F238E27FC236}">
                <a16:creationId xmlns:a16="http://schemas.microsoft.com/office/drawing/2014/main" id="{8475E87F-A804-4CD9-898A-D809F5FAE234}"/>
              </a:ext>
            </a:extLst>
          </p:cNvPr>
          <p:cNvPicPr>
            <a:picLocks noChangeAspect="1"/>
          </p:cNvPicPr>
          <p:nvPr/>
        </p:nvPicPr>
        <p:blipFill>
          <a:blip r:embed="rId4"/>
          <a:stretch>
            <a:fillRect/>
          </a:stretch>
        </p:blipFill>
        <p:spPr>
          <a:xfrm>
            <a:off x="5547327" y="2653929"/>
            <a:ext cx="3501752" cy="2062630"/>
          </a:xfrm>
          <a:prstGeom prst="rect">
            <a:avLst/>
          </a:prstGeom>
          <a:ln>
            <a:solidFill>
              <a:schemeClr val="tx1"/>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8649482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Marcador de texto 15">
            <a:extLst>
              <a:ext uri="{FF2B5EF4-FFF2-40B4-BE49-F238E27FC236}">
                <a16:creationId xmlns:a16="http://schemas.microsoft.com/office/drawing/2014/main" id="{CBD7264B-DF49-41BD-9E39-C1CE5B0117DB}"/>
              </a:ext>
            </a:extLst>
          </p:cNvPr>
          <p:cNvSpPr>
            <a:spLocks noGrp="1"/>
          </p:cNvSpPr>
          <p:nvPr>
            <p:ph type="body" sz="quarter" idx="20"/>
          </p:nvPr>
        </p:nvSpPr>
        <p:spPr/>
        <p:txBody>
          <a:bodyPr/>
          <a:lstStyle/>
          <a:p>
            <a:r>
              <a:rPr lang="es-ES" sz="2000"/>
              <a:t>RAILWAY VIADUCT PLAN AND ELEVATION</a:t>
            </a:r>
            <a:endParaRPr lang="lv-LV" sz="2000"/>
          </a:p>
          <a:p>
            <a:endParaRPr lang="es-ES" sz="2000"/>
          </a:p>
        </p:txBody>
      </p:sp>
      <p:sp>
        <p:nvSpPr>
          <p:cNvPr id="13" name="CuadroTexto 12">
            <a:extLst>
              <a:ext uri="{FF2B5EF4-FFF2-40B4-BE49-F238E27FC236}">
                <a16:creationId xmlns:a16="http://schemas.microsoft.com/office/drawing/2014/main" id="{71DC4BAE-F302-48E7-9728-BD1C35521C7E}"/>
              </a:ext>
            </a:extLst>
          </p:cNvPr>
          <p:cNvSpPr txBox="1"/>
          <p:nvPr/>
        </p:nvSpPr>
        <p:spPr>
          <a:xfrm>
            <a:off x="1337954" y="3474976"/>
            <a:ext cx="1675538" cy="400110"/>
          </a:xfrm>
          <a:prstGeom prst="rect">
            <a:avLst/>
          </a:prstGeom>
          <a:solidFill>
            <a:srgbClr val="FFFFCC"/>
          </a:solidFill>
        </p:spPr>
        <p:txBody>
          <a:bodyPr wrap="square" rtlCol="0">
            <a:spAutoFit/>
          </a:bodyPr>
          <a:lstStyle/>
          <a:p>
            <a:r>
              <a:rPr lang="es-ES" sz="1000"/>
              <a:t>ROAD CROSS SECTION UNDER RAILWAY VIADUCT</a:t>
            </a:r>
          </a:p>
        </p:txBody>
      </p:sp>
      <p:pic>
        <p:nvPicPr>
          <p:cNvPr id="2" name="Obraz 1">
            <a:extLst>
              <a:ext uri="{FF2B5EF4-FFF2-40B4-BE49-F238E27FC236}">
                <a16:creationId xmlns:a16="http://schemas.microsoft.com/office/drawing/2014/main" id="{871CF8A6-2C1F-4FEE-BEC0-DF648480430C}"/>
              </a:ext>
            </a:extLst>
          </p:cNvPr>
          <p:cNvPicPr>
            <a:picLocks noChangeAspect="1"/>
          </p:cNvPicPr>
          <p:nvPr/>
        </p:nvPicPr>
        <p:blipFill>
          <a:blip r:embed="rId2"/>
          <a:stretch>
            <a:fillRect/>
          </a:stretch>
        </p:blipFill>
        <p:spPr>
          <a:xfrm>
            <a:off x="3615559" y="3253538"/>
            <a:ext cx="3936653" cy="1648521"/>
          </a:xfrm>
          <a:prstGeom prst="rect">
            <a:avLst/>
          </a:prstGeom>
        </p:spPr>
      </p:pic>
      <p:pic>
        <p:nvPicPr>
          <p:cNvPr id="3" name="Obraz 2">
            <a:extLst>
              <a:ext uri="{FF2B5EF4-FFF2-40B4-BE49-F238E27FC236}">
                <a16:creationId xmlns:a16="http://schemas.microsoft.com/office/drawing/2014/main" id="{CFA2A51D-8B26-46FB-9DE2-576586D16A93}"/>
              </a:ext>
            </a:extLst>
          </p:cNvPr>
          <p:cNvPicPr>
            <a:picLocks noChangeAspect="1"/>
          </p:cNvPicPr>
          <p:nvPr/>
        </p:nvPicPr>
        <p:blipFill>
          <a:blip r:embed="rId3"/>
          <a:stretch>
            <a:fillRect/>
          </a:stretch>
        </p:blipFill>
        <p:spPr>
          <a:xfrm>
            <a:off x="154026" y="1931697"/>
            <a:ext cx="4360894" cy="1321841"/>
          </a:xfrm>
          <a:prstGeom prst="rect">
            <a:avLst/>
          </a:prstGeom>
        </p:spPr>
      </p:pic>
      <p:pic>
        <p:nvPicPr>
          <p:cNvPr id="4" name="Obraz 3">
            <a:extLst>
              <a:ext uri="{FF2B5EF4-FFF2-40B4-BE49-F238E27FC236}">
                <a16:creationId xmlns:a16="http://schemas.microsoft.com/office/drawing/2014/main" id="{929645A2-24C9-41A3-A832-9465675DCB2A}"/>
              </a:ext>
            </a:extLst>
          </p:cNvPr>
          <p:cNvPicPr>
            <a:picLocks noChangeAspect="1"/>
          </p:cNvPicPr>
          <p:nvPr/>
        </p:nvPicPr>
        <p:blipFill>
          <a:blip r:embed="rId4"/>
          <a:stretch>
            <a:fillRect/>
          </a:stretch>
        </p:blipFill>
        <p:spPr>
          <a:xfrm>
            <a:off x="4497990" y="1377177"/>
            <a:ext cx="3479800" cy="1817646"/>
          </a:xfrm>
          <a:prstGeom prst="rect">
            <a:avLst/>
          </a:prstGeom>
        </p:spPr>
      </p:pic>
      <p:sp>
        <p:nvSpPr>
          <p:cNvPr id="11" name="CuadroTexto 10">
            <a:extLst>
              <a:ext uri="{FF2B5EF4-FFF2-40B4-BE49-F238E27FC236}">
                <a16:creationId xmlns:a16="http://schemas.microsoft.com/office/drawing/2014/main" id="{001328F0-97A9-473A-844A-AE6AD3881F3B}"/>
              </a:ext>
            </a:extLst>
          </p:cNvPr>
          <p:cNvSpPr txBox="1"/>
          <p:nvPr/>
        </p:nvSpPr>
        <p:spPr>
          <a:xfrm>
            <a:off x="5028287" y="4712719"/>
            <a:ext cx="955227" cy="246221"/>
          </a:xfrm>
          <a:prstGeom prst="rect">
            <a:avLst/>
          </a:prstGeom>
          <a:solidFill>
            <a:srgbClr val="FFFFCC"/>
          </a:solidFill>
        </p:spPr>
        <p:txBody>
          <a:bodyPr wrap="square" rtlCol="0">
            <a:spAutoFit/>
          </a:bodyPr>
          <a:lstStyle/>
          <a:p>
            <a:r>
              <a:rPr lang="es-ES" sz="1000"/>
              <a:t>ELEVATION </a:t>
            </a:r>
          </a:p>
        </p:txBody>
      </p:sp>
      <p:sp>
        <p:nvSpPr>
          <p:cNvPr id="8" name="CuadroTexto 12">
            <a:extLst>
              <a:ext uri="{FF2B5EF4-FFF2-40B4-BE49-F238E27FC236}">
                <a16:creationId xmlns:a16="http://schemas.microsoft.com/office/drawing/2014/main" id="{9999ECA5-87A5-4999-A913-8A5F47E7B161}"/>
              </a:ext>
            </a:extLst>
          </p:cNvPr>
          <p:cNvSpPr txBox="1"/>
          <p:nvPr/>
        </p:nvSpPr>
        <p:spPr>
          <a:xfrm>
            <a:off x="6360804" y="2853428"/>
            <a:ext cx="1675538" cy="400110"/>
          </a:xfrm>
          <a:prstGeom prst="rect">
            <a:avLst/>
          </a:prstGeom>
          <a:solidFill>
            <a:srgbClr val="FFFFCC"/>
          </a:solidFill>
        </p:spPr>
        <p:txBody>
          <a:bodyPr wrap="square" rtlCol="0">
            <a:spAutoFit/>
          </a:bodyPr>
          <a:lstStyle/>
          <a:p>
            <a:r>
              <a:rPr lang="pl-PL" sz="1000"/>
              <a:t>RAIL</a:t>
            </a:r>
            <a:r>
              <a:rPr lang="es-ES" sz="1000"/>
              <a:t> CROSS SECTION </a:t>
            </a:r>
            <a:r>
              <a:rPr lang="pl-PL" sz="1000"/>
              <a:t>OVER</a:t>
            </a:r>
            <a:r>
              <a:rPr lang="es-ES" sz="1000"/>
              <a:t> RAILWAY VIADUCT</a:t>
            </a:r>
          </a:p>
        </p:txBody>
      </p:sp>
    </p:spTree>
    <p:extLst>
      <p:ext uri="{BB962C8B-B14F-4D97-AF65-F5344CB8AC3E}">
        <p14:creationId xmlns:p14="http://schemas.microsoft.com/office/powerpoint/2010/main" val="35077189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7">
            <a:extLst>
              <a:ext uri="{FF2B5EF4-FFF2-40B4-BE49-F238E27FC236}">
                <a16:creationId xmlns:a16="http://schemas.microsoft.com/office/drawing/2014/main" id="{55C08AF1-A061-4627-B650-DD0405AD0798}"/>
              </a:ext>
            </a:extLst>
          </p:cNvPr>
          <p:cNvSpPr>
            <a:spLocks noGrp="1"/>
          </p:cNvSpPr>
          <p:nvPr>
            <p:ph type="body" sz="quarter" idx="20"/>
          </p:nvPr>
        </p:nvSpPr>
        <p:spPr>
          <a:xfrm>
            <a:off x="5285677" y="544512"/>
            <a:ext cx="3574543" cy="569913"/>
          </a:xfrm>
        </p:spPr>
        <p:txBody>
          <a:bodyPr/>
          <a:lstStyle/>
          <a:p>
            <a:r>
              <a:rPr lang="es-ES" sz="2000" dirty="0"/>
              <a:t>ROAD 3</a:t>
            </a:r>
            <a:r>
              <a:rPr lang="pl-PL" sz="2000" dirty="0"/>
              <a:t>104</a:t>
            </a:r>
            <a:r>
              <a:rPr lang="es-ES" sz="2000" dirty="0"/>
              <a:t>-VISUALIZATIO</a:t>
            </a:r>
            <a:r>
              <a:rPr lang="pl-PL" sz="2000" dirty="0"/>
              <a:t>N</a:t>
            </a:r>
            <a:endParaRPr lang="lv-LV" sz="2000" dirty="0"/>
          </a:p>
        </p:txBody>
      </p:sp>
      <p:pic>
        <p:nvPicPr>
          <p:cNvPr id="3" name="Obraz 2">
            <a:extLst>
              <a:ext uri="{FF2B5EF4-FFF2-40B4-BE49-F238E27FC236}">
                <a16:creationId xmlns:a16="http://schemas.microsoft.com/office/drawing/2014/main" id="{9C804A17-F5D1-4641-B6BE-555656D26CDB}"/>
              </a:ext>
            </a:extLst>
          </p:cNvPr>
          <p:cNvPicPr>
            <a:picLocks noChangeAspect="1"/>
          </p:cNvPicPr>
          <p:nvPr/>
        </p:nvPicPr>
        <p:blipFill>
          <a:blip r:embed="rId2"/>
          <a:stretch>
            <a:fillRect/>
          </a:stretch>
        </p:blipFill>
        <p:spPr>
          <a:xfrm>
            <a:off x="180000" y="1281600"/>
            <a:ext cx="6720000" cy="3780000"/>
          </a:xfrm>
          <a:prstGeom prst="rect">
            <a:avLst/>
          </a:prstGeom>
        </p:spPr>
      </p:pic>
    </p:spTree>
    <p:extLst>
      <p:ext uri="{BB962C8B-B14F-4D97-AF65-F5344CB8AC3E}">
        <p14:creationId xmlns:p14="http://schemas.microsoft.com/office/powerpoint/2010/main" val="42792974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texto 27">
            <a:extLst>
              <a:ext uri="{FF2B5EF4-FFF2-40B4-BE49-F238E27FC236}">
                <a16:creationId xmlns:a16="http://schemas.microsoft.com/office/drawing/2014/main" id="{9D7CE308-1BFF-446A-B4DE-D0697D4F019A}"/>
              </a:ext>
            </a:extLst>
          </p:cNvPr>
          <p:cNvSpPr txBox="1">
            <a:spLocks/>
          </p:cNvSpPr>
          <p:nvPr/>
        </p:nvSpPr>
        <p:spPr>
          <a:xfrm>
            <a:off x="3615558" y="552871"/>
            <a:ext cx="5244662" cy="569913"/>
          </a:xfrm>
          <a:prstGeom prst="rect">
            <a:avLst/>
          </a:prstGeom>
        </p:spPr>
        <p:txBody>
          <a:bodyPr vert="horz" lIns="91440" tIns="45720" rIns="91440" bIns="45720" rtlCol="0" anchor="ctr" anchorCtr="0">
            <a:noAutofit/>
          </a:bodyPr>
          <a:lstStyle>
            <a:lvl1pPr marL="0" indent="0" algn="r" defTabSz="457200" rtl="0" eaLnBrk="1" latinLnBrk="0" hangingPunct="1">
              <a:spcBef>
                <a:spcPct val="20000"/>
              </a:spcBef>
              <a:buFont typeface="Arial"/>
              <a:buNone/>
              <a:defRPr sz="2500" b="1" i="0" kern="1200">
                <a:solidFill>
                  <a:schemeClr val="bg1"/>
                </a:solidFill>
                <a:latin typeface="Myriad Pro Semibold" panose="020B0503030403020204" pitchFamily="34" charset="0"/>
                <a:ea typeface="+mn-ea"/>
                <a:cs typeface="+mn-cs"/>
              </a:defRPr>
            </a:lvl1pPr>
            <a:lvl2pPr marL="457200" marR="0" indent="0" algn="l" defTabSz="457200" rtl="0" eaLnBrk="1" fontAlgn="auto" latinLnBrk="0" hangingPunct="1">
              <a:lnSpc>
                <a:spcPct val="100000"/>
              </a:lnSpc>
              <a:spcBef>
                <a:spcPct val="20000"/>
              </a:spcBef>
              <a:spcAft>
                <a:spcPts val="0"/>
              </a:spcAft>
              <a:buClrTx/>
              <a:buSzTx/>
              <a:buFont typeface="Arial"/>
              <a:buNone/>
              <a:tabLst/>
              <a:defRPr sz="25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pl-PL" sz="2000" dirty="0">
                <a:latin typeface="Myriad Pro" charset="0"/>
              </a:rPr>
              <a:t>JONIŠKELIS </a:t>
            </a:r>
            <a:r>
              <a:rPr lang="es-ES" sz="2000" dirty="0"/>
              <a:t>-</a:t>
            </a:r>
            <a:r>
              <a:rPr lang="pl-PL" sz="2000" dirty="0"/>
              <a:t>PASVALYS</a:t>
            </a:r>
            <a:r>
              <a:rPr lang="es-ES" sz="2000" dirty="0"/>
              <a:t> SECTION GENERAL DESCRIPTION</a:t>
            </a:r>
          </a:p>
        </p:txBody>
      </p:sp>
      <p:sp>
        <p:nvSpPr>
          <p:cNvPr id="6" name="Marcador de texto 27">
            <a:extLst>
              <a:ext uri="{FF2B5EF4-FFF2-40B4-BE49-F238E27FC236}">
                <a16:creationId xmlns:a16="http://schemas.microsoft.com/office/drawing/2014/main" id="{6FA1E57D-3CEB-4DF2-8E71-534E787B7D1E}"/>
              </a:ext>
            </a:extLst>
          </p:cNvPr>
          <p:cNvSpPr txBox="1">
            <a:spLocks/>
          </p:cNvSpPr>
          <p:nvPr/>
        </p:nvSpPr>
        <p:spPr>
          <a:xfrm>
            <a:off x="3404839" y="2367774"/>
            <a:ext cx="1896393" cy="569913"/>
          </a:xfrm>
          <a:prstGeom prst="rect">
            <a:avLst/>
          </a:prstGeom>
        </p:spPr>
        <p:txBody>
          <a:bodyPr vert="horz" lIns="91440" tIns="45720" rIns="91440" bIns="45720" rtlCol="0" anchor="ctr" anchorCtr="0">
            <a:noAutofit/>
          </a:bodyPr>
          <a:lstStyle>
            <a:lvl1pPr marL="0" indent="0" algn="r" defTabSz="457200" rtl="0" eaLnBrk="1" latinLnBrk="0" hangingPunct="1">
              <a:spcBef>
                <a:spcPct val="20000"/>
              </a:spcBef>
              <a:buFont typeface="Arial"/>
              <a:buNone/>
              <a:defRPr sz="2500" b="1" i="0" kern="1200">
                <a:solidFill>
                  <a:schemeClr val="bg1"/>
                </a:solidFill>
                <a:latin typeface="Myriad Pro Semibold" panose="020B0503030403020204" pitchFamily="34" charset="0"/>
                <a:ea typeface="+mn-ea"/>
                <a:cs typeface="+mn-cs"/>
              </a:defRPr>
            </a:lvl1pPr>
            <a:lvl2pPr marL="457200" marR="0" indent="0" algn="l" defTabSz="457200" rtl="0" eaLnBrk="1" fontAlgn="auto" latinLnBrk="0" hangingPunct="1">
              <a:lnSpc>
                <a:spcPct val="100000"/>
              </a:lnSpc>
              <a:spcBef>
                <a:spcPct val="20000"/>
              </a:spcBef>
              <a:spcAft>
                <a:spcPts val="0"/>
              </a:spcAft>
              <a:buClrTx/>
              <a:buSzTx/>
              <a:buFont typeface="Arial"/>
              <a:buNone/>
              <a:tabLst/>
              <a:defRPr sz="25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l"/>
            <a:r>
              <a:rPr lang="pl-PL" sz="2000" dirty="0">
                <a:solidFill>
                  <a:schemeClr val="tx1"/>
                </a:solidFill>
              </a:rPr>
              <a:t>DPS2 </a:t>
            </a:r>
            <a:r>
              <a:rPr lang="pl-PL" sz="2000" dirty="0" err="1">
                <a:solidFill>
                  <a:schemeClr val="tx1"/>
                </a:solidFill>
              </a:rPr>
              <a:t>Section</a:t>
            </a:r>
            <a:endParaRPr lang="es-ES" sz="2000" dirty="0">
              <a:solidFill>
                <a:schemeClr val="tx1"/>
              </a:solidFill>
            </a:endParaRPr>
          </a:p>
        </p:txBody>
      </p:sp>
    </p:spTree>
    <p:extLst>
      <p:ext uri="{BB962C8B-B14F-4D97-AF65-F5344CB8AC3E}">
        <p14:creationId xmlns:p14="http://schemas.microsoft.com/office/powerpoint/2010/main" val="235337501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0BAB9D-9E11-446B-8E5A-1C787F3B3F04}"/>
              </a:ext>
            </a:extLst>
          </p:cNvPr>
          <p:cNvSpPr>
            <a:spLocks noGrp="1"/>
          </p:cNvSpPr>
          <p:nvPr>
            <p:ph type="body" sz="quarter" idx="12"/>
          </p:nvPr>
        </p:nvSpPr>
        <p:spPr>
          <a:xfrm>
            <a:off x="5387162" y="1621667"/>
            <a:ext cx="3076354" cy="3077333"/>
          </a:xfrm>
        </p:spPr>
        <p:txBody>
          <a:bodyPr/>
          <a:lstStyle/>
          <a:p>
            <a:pPr marL="171450" indent="-171450">
              <a:buFont typeface="Wingdings" panose="05000000000000000000" pitchFamily="2" charset="2"/>
              <a:buChar char="q"/>
            </a:pPr>
            <a:r>
              <a:rPr lang="en-US"/>
              <a:t>The railway line intersects with the category IV regional road no. </a:t>
            </a:r>
            <a:r>
              <a:rPr lang="pl-PL"/>
              <a:t>209</a:t>
            </a:r>
            <a:r>
              <a:rPr lang="en-US"/>
              <a:t> </a:t>
            </a:r>
            <a:r>
              <a:rPr lang="en-US" err="1"/>
              <a:t>Joniškis-Žeimelis-Pasvalys</a:t>
            </a:r>
            <a:r>
              <a:rPr lang="en-US"/>
              <a:t>, the section from 4</a:t>
            </a:r>
            <a:r>
              <a:rPr lang="pl-PL"/>
              <a:t>7.155</a:t>
            </a:r>
            <a:r>
              <a:rPr lang="en-US"/>
              <a:t> km to </a:t>
            </a:r>
            <a:r>
              <a:rPr lang="pl-PL"/>
              <a:t>47.505</a:t>
            </a:r>
            <a:r>
              <a:rPr lang="en-US"/>
              <a:t> km belongs to </a:t>
            </a:r>
            <a:r>
              <a:rPr lang="en-US" err="1"/>
              <a:t>Pasvalys</a:t>
            </a:r>
            <a:r>
              <a:rPr lang="en-US"/>
              <a:t> district municipality</a:t>
            </a:r>
            <a:r>
              <a:rPr lang="pl-PL"/>
              <a:t>.</a:t>
            </a:r>
          </a:p>
          <a:p>
            <a:pPr marL="171450" indent="-171450">
              <a:buFont typeface="Wingdings" panose="05000000000000000000" pitchFamily="2" charset="2"/>
              <a:buChar char="q"/>
            </a:pPr>
            <a:endParaRPr lang="en-US"/>
          </a:p>
          <a:p>
            <a:pPr marL="171450" indent="-171450">
              <a:buFont typeface="Wingdings" panose="05000000000000000000" pitchFamily="2" charset="2"/>
              <a:buChar char="q"/>
            </a:pPr>
            <a:r>
              <a:rPr lang="en-US"/>
              <a:t>It is planned to install a railway viaduct at the intersection between railway and road.</a:t>
            </a:r>
          </a:p>
          <a:p>
            <a:pPr marL="171450" indent="-171450">
              <a:buFont typeface="Wingdings" panose="05000000000000000000" pitchFamily="2" charset="2"/>
              <a:buChar char="q"/>
            </a:pPr>
            <a:endParaRPr lang="en-US"/>
          </a:p>
          <a:p>
            <a:pPr marL="171450" indent="-171450">
              <a:buFont typeface="Wingdings" panose="05000000000000000000" pitchFamily="2" charset="2"/>
              <a:buChar char="q"/>
            </a:pPr>
            <a:r>
              <a:rPr lang="en-US"/>
              <a:t>It is planned to install connecting roads on both sides of the railway line to ensure the accessibility of private land plots.</a:t>
            </a:r>
            <a:endParaRPr lang="pl-PL"/>
          </a:p>
          <a:p>
            <a:pPr marL="171450" indent="-171450">
              <a:buFont typeface="Wingdings" panose="05000000000000000000" pitchFamily="2" charset="2"/>
              <a:buChar char="q"/>
            </a:pPr>
            <a:endParaRPr lang="pl-PL"/>
          </a:p>
          <a:p>
            <a:pPr marL="171450" indent="-171450">
              <a:buFont typeface="Wingdings" panose="05000000000000000000" pitchFamily="2" charset="2"/>
              <a:buChar char="q"/>
            </a:pPr>
            <a:r>
              <a:rPr lang="pl-PL"/>
              <a:t>The </a:t>
            </a:r>
            <a:r>
              <a:rPr lang="pl-PL" err="1"/>
              <a:t>pedestrian</a:t>
            </a:r>
            <a:r>
              <a:rPr lang="pl-PL"/>
              <a:t> and bicykle </a:t>
            </a:r>
            <a:r>
              <a:rPr lang="pl-PL" err="1"/>
              <a:t>infrustructure</a:t>
            </a:r>
            <a:r>
              <a:rPr lang="pl-PL"/>
              <a:t> </a:t>
            </a:r>
            <a:r>
              <a:rPr lang="pl-PL" err="1"/>
              <a:t>will</a:t>
            </a:r>
            <a:r>
              <a:rPr lang="pl-PL"/>
              <a:t> be </a:t>
            </a:r>
            <a:r>
              <a:rPr lang="pl-PL" err="1"/>
              <a:t>provided</a:t>
            </a:r>
            <a:endParaRPr lang="en-US"/>
          </a:p>
          <a:p>
            <a:pPr marL="171450" indent="-171450">
              <a:buFont typeface="Wingdings" panose="05000000000000000000" pitchFamily="2" charset="2"/>
              <a:buChar char="q"/>
            </a:pPr>
            <a:endParaRPr lang="en-US"/>
          </a:p>
          <a:p>
            <a:endParaRPr lang="en-US"/>
          </a:p>
          <a:p>
            <a:endParaRPr lang="lv-LV"/>
          </a:p>
        </p:txBody>
      </p:sp>
      <p:sp>
        <p:nvSpPr>
          <p:cNvPr id="8" name="Marcador de texto 7">
            <a:extLst>
              <a:ext uri="{FF2B5EF4-FFF2-40B4-BE49-F238E27FC236}">
                <a16:creationId xmlns:a16="http://schemas.microsoft.com/office/drawing/2014/main" id="{31139D6C-1EBE-4603-A970-7199F5368EC3}"/>
              </a:ext>
            </a:extLst>
          </p:cNvPr>
          <p:cNvSpPr>
            <a:spLocks noGrp="1"/>
          </p:cNvSpPr>
          <p:nvPr>
            <p:ph type="body" sz="quarter" idx="20"/>
          </p:nvPr>
        </p:nvSpPr>
        <p:spPr/>
        <p:txBody>
          <a:bodyPr/>
          <a:lstStyle/>
          <a:p>
            <a:r>
              <a:rPr lang="es-ES" sz="2000"/>
              <a:t>RAILWAY-ROAD </a:t>
            </a:r>
            <a:r>
              <a:rPr lang="pl-PL" sz="2000"/>
              <a:t>209</a:t>
            </a:r>
            <a:r>
              <a:rPr lang="es-ES" sz="2000"/>
              <a:t> CROSSING LOCATION PLAN </a:t>
            </a:r>
            <a:endParaRPr lang="lv-LV" sz="2000"/>
          </a:p>
          <a:p>
            <a:endParaRPr lang="es-ES" sz="2000"/>
          </a:p>
        </p:txBody>
      </p:sp>
      <p:pic>
        <p:nvPicPr>
          <p:cNvPr id="3" name="Obraz 2">
            <a:extLst>
              <a:ext uri="{FF2B5EF4-FFF2-40B4-BE49-F238E27FC236}">
                <a16:creationId xmlns:a16="http://schemas.microsoft.com/office/drawing/2014/main" id="{0E4A16D9-3CF8-411A-AB52-92E8E6283453}"/>
              </a:ext>
            </a:extLst>
          </p:cNvPr>
          <p:cNvPicPr>
            <a:picLocks noChangeAspect="1"/>
          </p:cNvPicPr>
          <p:nvPr/>
        </p:nvPicPr>
        <p:blipFill>
          <a:blip r:embed="rId2"/>
          <a:stretch>
            <a:fillRect/>
          </a:stretch>
        </p:blipFill>
        <p:spPr>
          <a:xfrm>
            <a:off x="892216" y="1441147"/>
            <a:ext cx="4105233" cy="3337228"/>
          </a:xfrm>
          <a:prstGeom prst="rect">
            <a:avLst/>
          </a:prstGeom>
        </p:spPr>
      </p:pic>
    </p:spTree>
    <p:extLst>
      <p:ext uri="{BB962C8B-B14F-4D97-AF65-F5344CB8AC3E}">
        <p14:creationId xmlns:p14="http://schemas.microsoft.com/office/powerpoint/2010/main" val="40886654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E180644A-6EF0-4BA2-B8B8-045CE15E2921}"/>
              </a:ext>
            </a:extLst>
          </p:cNvPr>
          <p:cNvPicPr>
            <a:picLocks noChangeAspect="1"/>
          </p:cNvPicPr>
          <p:nvPr/>
        </p:nvPicPr>
        <p:blipFill>
          <a:blip r:embed="rId2"/>
          <a:stretch>
            <a:fillRect/>
          </a:stretch>
        </p:blipFill>
        <p:spPr>
          <a:xfrm>
            <a:off x="435150" y="1294415"/>
            <a:ext cx="6614160" cy="2243516"/>
          </a:xfrm>
          <a:prstGeom prst="rect">
            <a:avLst/>
          </a:prstGeom>
          <a:ln>
            <a:solidFill>
              <a:schemeClr val="tx1"/>
            </a:solidFill>
          </a:ln>
          <a:effectLst>
            <a:outerShdw blurRad="63500" sx="102000" sy="102000" algn="ctr" rotWithShape="0">
              <a:prstClr val="black">
                <a:alpha val="40000"/>
              </a:prstClr>
            </a:outerShdw>
          </a:effectLst>
        </p:spPr>
      </p:pic>
      <p:sp>
        <p:nvSpPr>
          <p:cNvPr id="17" name="Marcador de texto 16">
            <a:extLst>
              <a:ext uri="{FF2B5EF4-FFF2-40B4-BE49-F238E27FC236}">
                <a16:creationId xmlns:a16="http://schemas.microsoft.com/office/drawing/2014/main" id="{A5599A09-4401-4DD5-BD02-38EED6DE5948}"/>
              </a:ext>
            </a:extLst>
          </p:cNvPr>
          <p:cNvSpPr>
            <a:spLocks noGrp="1"/>
          </p:cNvSpPr>
          <p:nvPr>
            <p:ph type="body" sz="quarter" idx="20"/>
          </p:nvPr>
        </p:nvSpPr>
        <p:spPr>
          <a:xfrm>
            <a:off x="4866009" y="544512"/>
            <a:ext cx="3994211" cy="569913"/>
          </a:xfrm>
        </p:spPr>
        <p:txBody>
          <a:bodyPr/>
          <a:lstStyle/>
          <a:p>
            <a:r>
              <a:rPr lang="es-ES" sz="2000" dirty="0"/>
              <a:t>RAILWAY VIADUCT PLAN AND ELEVATION</a:t>
            </a:r>
            <a:endParaRPr lang="lv-LV" sz="2000" dirty="0"/>
          </a:p>
          <a:p>
            <a:endParaRPr lang="es-ES" sz="2000" dirty="0"/>
          </a:p>
        </p:txBody>
      </p:sp>
      <p:sp>
        <p:nvSpPr>
          <p:cNvPr id="14" name="CuadroTexto 13">
            <a:extLst>
              <a:ext uri="{FF2B5EF4-FFF2-40B4-BE49-F238E27FC236}">
                <a16:creationId xmlns:a16="http://schemas.microsoft.com/office/drawing/2014/main" id="{89B68598-3CC8-4ED9-BB20-BA0A18EE21FF}"/>
              </a:ext>
            </a:extLst>
          </p:cNvPr>
          <p:cNvSpPr txBox="1"/>
          <p:nvPr/>
        </p:nvSpPr>
        <p:spPr>
          <a:xfrm>
            <a:off x="517346" y="1377533"/>
            <a:ext cx="889406" cy="246221"/>
          </a:xfrm>
          <a:prstGeom prst="rect">
            <a:avLst/>
          </a:prstGeom>
          <a:solidFill>
            <a:srgbClr val="FFFFCC"/>
          </a:solidFill>
        </p:spPr>
        <p:txBody>
          <a:bodyPr wrap="square" rtlCol="0">
            <a:spAutoFit/>
          </a:bodyPr>
          <a:lstStyle/>
          <a:p>
            <a:r>
              <a:rPr lang="es-ES" sz="1000"/>
              <a:t>ROAD PLAN</a:t>
            </a:r>
          </a:p>
        </p:txBody>
      </p:sp>
      <p:pic>
        <p:nvPicPr>
          <p:cNvPr id="2" name="Obraz 1">
            <a:extLst>
              <a:ext uri="{FF2B5EF4-FFF2-40B4-BE49-F238E27FC236}">
                <a16:creationId xmlns:a16="http://schemas.microsoft.com/office/drawing/2014/main" id="{3F1EF27B-C30B-4792-BA81-EAD91BCED4B2}"/>
              </a:ext>
            </a:extLst>
          </p:cNvPr>
          <p:cNvPicPr>
            <a:picLocks noChangeAspect="1"/>
          </p:cNvPicPr>
          <p:nvPr/>
        </p:nvPicPr>
        <p:blipFill>
          <a:blip r:embed="rId3"/>
          <a:stretch>
            <a:fillRect/>
          </a:stretch>
        </p:blipFill>
        <p:spPr>
          <a:xfrm>
            <a:off x="439774" y="3352658"/>
            <a:ext cx="4426236" cy="1455344"/>
          </a:xfrm>
          <a:prstGeom prst="rect">
            <a:avLst/>
          </a:prstGeom>
          <a:ln>
            <a:solidFill>
              <a:schemeClr val="tx1"/>
            </a:solidFill>
          </a:ln>
          <a:effectLst>
            <a:outerShdw blurRad="63500" sx="102000" sy="102000" algn="ctr" rotWithShape="0">
              <a:prstClr val="black">
                <a:alpha val="40000"/>
              </a:prstClr>
            </a:outerShdw>
          </a:effectLst>
        </p:spPr>
      </p:pic>
      <p:pic>
        <p:nvPicPr>
          <p:cNvPr id="3" name="Obraz 2">
            <a:extLst>
              <a:ext uri="{FF2B5EF4-FFF2-40B4-BE49-F238E27FC236}">
                <a16:creationId xmlns:a16="http://schemas.microsoft.com/office/drawing/2014/main" id="{258B6C23-1848-4EC9-B923-D4D95C6FD11F}"/>
              </a:ext>
            </a:extLst>
          </p:cNvPr>
          <p:cNvPicPr>
            <a:picLocks noChangeAspect="1"/>
          </p:cNvPicPr>
          <p:nvPr/>
        </p:nvPicPr>
        <p:blipFill>
          <a:blip r:embed="rId4"/>
          <a:stretch>
            <a:fillRect/>
          </a:stretch>
        </p:blipFill>
        <p:spPr>
          <a:xfrm>
            <a:off x="5022621" y="2727327"/>
            <a:ext cx="3745865" cy="2109293"/>
          </a:xfrm>
          <a:prstGeom prst="rect">
            <a:avLst/>
          </a:prstGeom>
          <a:ln>
            <a:solidFill>
              <a:schemeClr val="tx1"/>
            </a:solidFill>
          </a:ln>
          <a:effectLst>
            <a:outerShdw blurRad="63500" sx="102000" sy="102000" algn="ctr" rotWithShape="0">
              <a:prstClr val="black">
                <a:alpha val="40000"/>
              </a:prstClr>
            </a:outerShdw>
          </a:effectLst>
        </p:spPr>
      </p:pic>
      <p:sp>
        <p:nvSpPr>
          <p:cNvPr id="12" name="CuadroTexto 11">
            <a:extLst>
              <a:ext uri="{FF2B5EF4-FFF2-40B4-BE49-F238E27FC236}">
                <a16:creationId xmlns:a16="http://schemas.microsoft.com/office/drawing/2014/main" id="{0E2A4B23-F8FF-4586-AD9A-B2ACFF6A3F82}"/>
              </a:ext>
            </a:extLst>
          </p:cNvPr>
          <p:cNvSpPr txBox="1"/>
          <p:nvPr/>
        </p:nvSpPr>
        <p:spPr>
          <a:xfrm>
            <a:off x="7237136" y="4561781"/>
            <a:ext cx="1471714" cy="246221"/>
          </a:xfrm>
          <a:prstGeom prst="rect">
            <a:avLst/>
          </a:prstGeom>
          <a:solidFill>
            <a:srgbClr val="FFFFCC"/>
          </a:solidFill>
        </p:spPr>
        <p:txBody>
          <a:bodyPr wrap="square" rtlCol="0">
            <a:spAutoFit/>
          </a:bodyPr>
          <a:lstStyle/>
          <a:p>
            <a:r>
              <a:rPr lang="es-ES" sz="1000"/>
              <a:t>RAILWAY VIADUCT PLAN</a:t>
            </a:r>
          </a:p>
        </p:txBody>
      </p:sp>
      <p:sp>
        <p:nvSpPr>
          <p:cNvPr id="13" name="CuadroTexto 12">
            <a:extLst>
              <a:ext uri="{FF2B5EF4-FFF2-40B4-BE49-F238E27FC236}">
                <a16:creationId xmlns:a16="http://schemas.microsoft.com/office/drawing/2014/main" id="{C6343600-254C-4BEC-BB91-181F2BC5DAF6}"/>
              </a:ext>
            </a:extLst>
          </p:cNvPr>
          <p:cNvSpPr txBox="1"/>
          <p:nvPr/>
        </p:nvSpPr>
        <p:spPr>
          <a:xfrm>
            <a:off x="439774" y="4471377"/>
            <a:ext cx="1378356" cy="244141"/>
          </a:xfrm>
          <a:prstGeom prst="rect">
            <a:avLst/>
          </a:prstGeom>
          <a:solidFill>
            <a:srgbClr val="FFFFCC"/>
          </a:solidFill>
        </p:spPr>
        <p:txBody>
          <a:bodyPr wrap="square" rtlCol="0">
            <a:spAutoFit/>
          </a:bodyPr>
          <a:lstStyle/>
          <a:p>
            <a:r>
              <a:rPr lang="es-ES" sz="1000"/>
              <a:t>ROAD CROSS SECTION</a:t>
            </a:r>
          </a:p>
        </p:txBody>
      </p:sp>
    </p:spTree>
    <p:extLst>
      <p:ext uri="{BB962C8B-B14F-4D97-AF65-F5344CB8AC3E}">
        <p14:creationId xmlns:p14="http://schemas.microsoft.com/office/powerpoint/2010/main" val="26043335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Marcador de texto 15">
            <a:extLst>
              <a:ext uri="{FF2B5EF4-FFF2-40B4-BE49-F238E27FC236}">
                <a16:creationId xmlns:a16="http://schemas.microsoft.com/office/drawing/2014/main" id="{CBD7264B-DF49-41BD-9E39-C1CE5B0117DB}"/>
              </a:ext>
            </a:extLst>
          </p:cNvPr>
          <p:cNvSpPr>
            <a:spLocks noGrp="1"/>
          </p:cNvSpPr>
          <p:nvPr>
            <p:ph type="body" sz="quarter" idx="20"/>
          </p:nvPr>
        </p:nvSpPr>
        <p:spPr/>
        <p:txBody>
          <a:bodyPr/>
          <a:lstStyle/>
          <a:p>
            <a:r>
              <a:rPr lang="es-ES" sz="2000"/>
              <a:t>RAILWAY VIADUCT PLAN AND ELEVATION</a:t>
            </a:r>
            <a:endParaRPr lang="lv-LV" sz="2000"/>
          </a:p>
          <a:p>
            <a:endParaRPr lang="es-ES" sz="2000"/>
          </a:p>
        </p:txBody>
      </p:sp>
      <p:sp>
        <p:nvSpPr>
          <p:cNvPr id="13" name="CuadroTexto 12">
            <a:extLst>
              <a:ext uri="{FF2B5EF4-FFF2-40B4-BE49-F238E27FC236}">
                <a16:creationId xmlns:a16="http://schemas.microsoft.com/office/drawing/2014/main" id="{71DC4BAE-F302-48E7-9728-BD1C35521C7E}"/>
              </a:ext>
            </a:extLst>
          </p:cNvPr>
          <p:cNvSpPr txBox="1"/>
          <p:nvPr/>
        </p:nvSpPr>
        <p:spPr>
          <a:xfrm>
            <a:off x="1445904" y="3683940"/>
            <a:ext cx="1675538" cy="400110"/>
          </a:xfrm>
          <a:prstGeom prst="rect">
            <a:avLst/>
          </a:prstGeom>
          <a:solidFill>
            <a:srgbClr val="FFFFCC"/>
          </a:solidFill>
        </p:spPr>
        <p:txBody>
          <a:bodyPr wrap="square" rtlCol="0">
            <a:spAutoFit/>
          </a:bodyPr>
          <a:lstStyle/>
          <a:p>
            <a:r>
              <a:rPr lang="es-ES" sz="1000"/>
              <a:t>ROAD CROSS SECTION UNDER RAILWAY VIADUCT</a:t>
            </a:r>
          </a:p>
        </p:txBody>
      </p:sp>
      <p:pic>
        <p:nvPicPr>
          <p:cNvPr id="2" name="Obraz 1">
            <a:extLst>
              <a:ext uri="{FF2B5EF4-FFF2-40B4-BE49-F238E27FC236}">
                <a16:creationId xmlns:a16="http://schemas.microsoft.com/office/drawing/2014/main" id="{BB831B35-3BF3-4594-A054-6B09BB810E73}"/>
              </a:ext>
            </a:extLst>
          </p:cNvPr>
          <p:cNvPicPr>
            <a:picLocks noChangeAspect="1"/>
          </p:cNvPicPr>
          <p:nvPr/>
        </p:nvPicPr>
        <p:blipFill>
          <a:blip r:embed="rId2"/>
          <a:stretch>
            <a:fillRect/>
          </a:stretch>
        </p:blipFill>
        <p:spPr>
          <a:xfrm>
            <a:off x="166408" y="1930332"/>
            <a:ext cx="4354446" cy="1650998"/>
          </a:xfrm>
          <a:prstGeom prst="rect">
            <a:avLst/>
          </a:prstGeom>
          <a:ln>
            <a:solidFill>
              <a:schemeClr val="tx1"/>
            </a:solidFill>
          </a:ln>
          <a:effectLst>
            <a:outerShdw blurRad="63500" sx="102000" sy="102000" algn="ctr" rotWithShape="0">
              <a:prstClr val="black">
                <a:alpha val="40000"/>
              </a:prstClr>
            </a:outerShdw>
          </a:effectLst>
        </p:spPr>
      </p:pic>
      <p:pic>
        <p:nvPicPr>
          <p:cNvPr id="3" name="Obraz 2">
            <a:extLst>
              <a:ext uri="{FF2B5EF4-FFF2-40B4-BE49-F238E27FC236}">
                <a16:creationId xmlns:a16="http://schemas.microsoft.com/office/drawing/2014/main" id="{3BA99D8D-2D99-4450-8F5E-FE641FA92691}"/>
              </a:ext>
            </a:extLst>
          </p:cNvPr>
          <p:cNvPicPr>
            <a:picLocks noChangeAspect="1"/>
          </p:cNvPicPr>
          <p:nvPr/>
        </p:nvPicPr>
        <p:blipFill>
          <a:blip r:embed="rId3"/>
          <a:stretch>
            <a:fillRect/>
          </a:stretch>
        </p:blipFill>
        <p:spPr>
          <a:xfrm>
            <a:off x="4678514" y="3345536"/>
            <a:ext cx="3442228" cy="1403814"/>
          </a:xfrm>
          <a:prstGeom prst="rect">
            <a:avLst/>
          </a:prstGeom>
          <a:ln>
            <a:solidFill>
              <a:schemeClr val="tx1"/>
            </a:solidFill>
          </a:ln>
          <a:effectLst>
            <a:outerShdw blurRad="63500" sx="102000" sy="102000" algn="ctr" rotWithShape="0">
              <a:prstClr val="black">
                <a:alpha val="40000"/>
              </a:prstClr>
            </a:outerShdw>
          </a:effectLst>
        </p:spPr>
      </p:pic>
      <p:pic>
        <p:nvPicPr>
          <p:cNvPr id="4" name="Obraz 3">
            <a:extLst>
              <a:ext uri="{FF2B5EF4-FFF2-40B4-BE49-F238E27FC236}">
                <a16:creationId xmlns:a16="http://schemas.microsoft.com/office/drawing/2014/main" id="{5C67B371-276B-4A7B-A091-4DE9F43C71CA}"/>
              </a:ext>
            </a:extLst>
          </p:cNvPr>
          <p:cNvPicPr>
            <a:picLocks noChangeAspect="1"/>
          </p:cNvPicPr>
          <p:nvPr/>
        </p:nvPicPr>
        <p:blipFill>
          <a:blip r:embed="rId4"/>
          <a:stretch>
            <a:fillRect/>
          </a:stretch>
        </p:blipFill>
        <p:spPr>
          <a:xfrm>
            <a:off x="4986036" y="1593177"/>
            <a:ext cx="3134707" cy="1578965"/>
          </a:xfrm>
          <a:prstGeom prst="rect">
            <a:avLst/>
          </a:prstGeom>
          <a:ln>
            <a:solidFill>
              <a:schemeClr val="tx1"/>
            </a:solidFill>
          </a:ln>
          <a:effectLst>
            <a:outerShdw blurRad="63500" sx="102000" sy="102000" algn="ctr" rotWithShape="0">
              <a:prstClr val="black">
                <a:alpha val="40000"/>
              </a:prstClr>
            </a:outerShdw>
          </a:effectLst>
        </p:spPr>
      </p:pic>
      <p:sp>
        <p:nvSpPr>
          <p:cNvPr id="8" name="CuadroTexto 12">
            <a:extLst>
              <a:ext uri="{FF2B5EF4-FFF2-40B4-BE49-F238E27FC236}">
                <a16:creationId xmlns:a16="http://schemas.microsoft.com/office/drawing/2014/main" id="{EDDBBF3C-22AC-4618-B0A2-41D8E2CEC528}"/>
              </a:ext>
            </a:extLst>
          </p:cNvPr>
          <p:cNvSpPr txBox="1"/>
          <p:nvPr/>
        </p:nvSpPr>
        <p:spPr>
          <a:xfrm>
            <a:off x="5177228" y="1219499"/>
            <a:ext cx="1675538" cy="400110"/>
          </a:xfrm>
          <a:prstGeom prst="rect">
            <a:avLst/>
          </a:prstGeom>
          <a:solidFill>
            <a:srgbClr val="FFFFCC"/>
          </a:solidFill>
        </p:spPr>
        <p:txBody>
          <a:bodyPr wrap="square" rtlCol="0">
            <a:spAutoFit/>
          </a:bodyPr>
          <a:lstStyle/>
          <a:p>
            <a:r>
              <a:rPr lang="pl-PL" sz="1000"/>
              <a:t>RAIL</a:t>
            </a:r>
            <a:r>
              <a:rPr lang="es-ES" sz="1000"/>
              <a:t> CROSSSECTION</a:t>
            </a:r>
            <a:r>
              <a:rPr lang="pl-PL" sz="1000"/>
              <a:t> OVER VIADUCT</a:t>
            </a:r>
            <a:r>
              <a:rPr lang="es-ES" sz="1000"/>
              <a:t> </a:t>
            </a:r>
          </a:p>
        </p:txBody>
      </p:sp>
      <p:sp>
        <p:nvSpPr>
          <p:cNvPr id="11" name="CuadroTexto 10">
            <a:extLst>
              <a:ext uri="{FF2B5EF4-FFF2-40B4-BE49-F238E27FC236}">
                <a16:creationId xmlns:a16="http://schemas.microsoft.com/office/drawing/2014/main" id="{001328F0-97A9-473A-844A-AE6AD3881F3B}"/>
              </a:ext>
            </a:extLst>
          </p:cNvPr>
          <p:cNvSpPr txBox="1"/>
          <p:nvPr/>
        </p:nvSpPr>
        <p:spPr>
          <a:xfrm>
            <a:off x="5245734" y="4799633"/>
            <a:ext cx="769263" cy="246221"/>
          </a:xfrm>
          <a:prstGeom prst="rect">
            <a:avLst/>
          </a:prstGeom>
          <a:solidFill>
            <a:srgbClr val="FFFFCC"/>
          </a:solidFill>
        </p:spPr>
        <p:txBody>
          <a:bodyPr wrap="square" rtlCol="0">
            <a:spAutoFit/>
          </a:bodyPr>
          <a:lstStyle/>
          <a:p>
            <a:r>
              <a:rPr lang="es-ES" sz="1000"/>
              <a:t>ELEVATION </a:t>
            </a:r>
          </a:p>
        </p:txBody>
      </p:sp>
    </p:spTree>
    <p:extLst>
      <p:ext uri="{BB962C8B-B14F-4D97-AF65-F5344CB8AC3E}">
        <p14:creationId xmlns:p14="http://schemas.microsoft.com/office/powerpoint/2010/main" val="2946953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7">
            <a:extLst>
              <a:ext uri="{FF2B5EF4-FFF2-40B4-BE49-F238E27FC236}">
                <a16:creationId xmlns:a16="http://schemas.microsoft.com/office/drawing/2014/main" id="{55C08AF1-A061-4627-B650-DD0405AD0798}"/>
              </a:ext>
            </a:extLst>
          </p:cNvPr>
          <p:cNvSpPr>
            <a:spLocks noGrp="1"/>
          </p:cNvSpPr>
          <p:nvPr>
            <p:ph type="body" sz="quarter" idx="20"/>
          </p:nvPr>
        </p:nvSpPr>
        <p:spPr>
          <a:xfrm>
            <a:off x="5434361" y="544512"/>
            <a:ext cx="3425860" cy="569913"/>
          </a:xfrm>
        </p:spPr>
        <p:txBody>
          <a:bodyPr/>
          <a:lstStyle/>
          <a:p>
            <a:r>
              <a:rPr lang="es-ES" sz="2000" dirty="0"/>
              <a:t>ROAD </a:t>
            </a:r>
            <a:r>
              <a:rPr lang="pl-PL" sz="2000" dirty="0"/>
              <a:t>209</a:t>
            </a:r>
            <a:r>
              <a:rPr lang="es-ES" sz="2000" dirty="0"/>
              <a:t>-VISUALIZATION</a:t>
            </a:r>
            <a:endParaRPr lang="lv-LV" sz="2000" dirty="0"/>
          </a:p>
        </p:txBody>
      </p:sp>
      <p:pic>
        <p:nvPicPr>
          <p:cNvPr id="3" name="Obraz 2">
            <a:extLst>
              <a:ext uri="{FF2B5EF4-FFF2-40B4-BE49-F238E27FC236}">
                <a16:creationId xmlns:a16="http://schemas.microsoft.com/office/drawing/2014/main" id="{BF50AA2F-6C68-4339-991B-BE38B752CE1C}"/>
              </a:ext>
            </a:extLst>
          </p:cNvPr>
          <p:cNvPicPr>
            <a:picLocks noChangeAspect="1"/>
          </p:cNvPicPr>
          <p:nvPr/>
        </p:nvPicPr>
        <p:blipFill>
          <a:blip r:embed="rId2"/>
          <a:stretch>
            <a:fillRect/>
          </a:stretch>
        </p:blipFill>
        <p:spPr>
          <a:xfrm>
            <a:off x="180000" y="1281600"/>
            <a:ext cx="6720000" cy="3780000"/>
          </a:xfrm>
          <a:prstGeom prst="rect">
            <a:avLst/>
          </a:prstGeom>
        </p:spPr>
      </p:pic>
    </p:spTree>
    <p:extLst>
      <p:ext uri="{BB962C8B-B14F-4D97-AF65-F5344CB8AC3E}">
        <p14:creationId xmlns:p14="http://schemas.microsoft.com/office/powerpoint/2010/main" val="37115005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0BAB9D-9E11-446B-8E5A-1C787F3B3F04}"/>
              </a:ext>
            </a:extLst>
          </p:cNvPr>
          <p:cNvSpPr>
            <a:spLocks noGrp="1"/>
          </p:cNvSpPr>
          <p:nvPr>
            <p:ph type="body" sz="quarter" idx="12"/>
          </p:nvPr>
        </p:nvSpPr>
        <p:spPr>
          <a:xfrm>
            <a:off x="5387162" y="1621667"/>
            <a:ext cx="3076354" cy="3077333"/>
          </a:xfrm>
        </p:spPr>
        <p:txBody>
          <a:bodyPr/>
          <a:lstStyle/>
          <a:p>
            <a:pPr marL="171450" indent="-171450">
              <a:buFont typeface="Wingdings" panose="05000000000000000000" pitchFamily="2" charset="2"/>
              <a:buChar char="q"/>
            </a:pPr>
            <a:r>
              <a:rPr lang="en-US"/>
              <a:t>The railway line intersects with the category IV regional road no. </a:t>
            </a:r>
            <a:r>
              <a:rPr lang="pl-PL"/>
              <a:t>3107</a:t>
            </a:r>
            <a:r>
              <a:rPr lang="en-US"/>
              <a:t> </a:t>
            </a:r>
            <a:r>
              <a:rPr lang="lt-LT"/>
              <a:t>Vaškai-Degėsiai</a:t>
            </a:r>
            <a:r>
              <a:rPr lang="en-US"/>
              <a:t>, the section from </a:t>
            </a:r>
            <a:r>
              <a:rPr lang="pl-PL"/>
              <a:t>1.396 </a:t>
            </a:r>
            <a:r>
              <a:rPr lang="en-US"/>
              <a:t>km to </a:t>
            </a:r>
            <a:r>
              <a:rPr lang="pl-PL"/>
              <a:t>1.547</a:t>
            </a:r>
            <a:r>
              <a:rPr lang="en-US"/>
              <a:t> km belongs to </a:t>
            </a:r>
            <a:r>
              <a:rPr lang="en-US" err="1"/>
              <a:t>Pasvalys</a:t>
            </a:r>
            <a:r>
              <a:rPr lang="en-US"/>
              <a:t> district municipality</a:t>
            </a:r>
            <a:r>
              <a:rPr lang="pl-PL"/>
              <a:t>.</a:t>
            </a:r>
            <a:endParaRPr lang="en-US"/>
          </a:p>
          <a:p>
            <a:endParaRPr lang="en-US"/>
          </a:p>
          <a:p>
            <a:pPr marL="171450" indent="-171450">
              <a:buFont typeface="Wingdings" panose="05000000000000000000" pitchFamily="2" charset="2"/>
              <a:buChar char="q"/>
            </a:pPr>
            <a:r>
              <a:rPr lang="en-US"/>
              <a:t>It is planned to install a railway viaduct at the intersection between railway and road.</a:t>
            </a:r>
          </a:p>
          <a:p>
            <a:pPr marL="171450" indent="-171450">
              <a:buFont typeface="Wingdings" panose="05000000000000000000" pitchFamily="2" charset="2"/>
              <a:buChar char="q"/>
            </a:pPr>
            <a:endParaRPr lang="en-US"/>
          </a:p>
          <a:p>
            <a:pPr marL="171450" indent="-171450">
              <a:buFont typeface="Wingdings" panose="05000000000000000000" pitchFamily="2" charset="2"/>
              <a:buChar char="q"/>
            </a:pPr>
            <a:r>
              <a:rPr lang="en-US"/>
              <a:t>It is planned to install connecting roads on both sides of the railway line to ensure the accessibility of private land plots.</a:t>
            </a:r>
            <a:endParaRPr lang="pl-PL"/>
          </a:p>
          <a:p>
            <a:pPr marL="171450" indent="-171450">
              <a:buFont typeface="Wingdings" panose="05000000000000000000" pitchFamily="2" charset="2"/>
              <a:buChar char="q"/>
            </a:pPr>
            <a:endParaRPr lang="pl-PL"/>
          </a:p>
          <a:p>
            <a:pPr marL="171450" indent="-171450">
              <a:buFont typeface="Wingdings" panose="05000000000000000000" pitchFamily="2" charset="2"/>
              <a:buChar char="q"/>
            </a:pPr>
            <a:r>
              <a:rPr lang="pl-PL"/>
              <a:t>The </a:t>
            </a:r>
            <a:r>
              <a:rPr lang="pl-PL" err="1"/>
              <a:t>pedestrian</a:t>
            </a:r>
            <a:r>
              <a:rPr lang="pl-PL"/>
              <a:t> and bicykle </a:t>
            </a:r>
            <a:r>
              <a:rPr lang="pl-PL" err="1"/>
              <a:t>infrustructure</a:t>
            </a:r>
            <a:r>
              <a:rPr lang="pl-PL"/>
              <a:t> </a:t>
            </a:r>
            <a:r>
              <a:rPr lang="pl-PL" err="1"/>
              <a:t>will</a:t>
            </a:r>
            <a:r>
              <a:rPr lang="pl-PL"/>
              <a:t> be </a:t>
            </a:r>
            <a:r>
              <a:rPr lang="pl-PL" err="1"/>
              <a:t>provided</a:t>
            </a:r>
            <a:endParaRPr lang="en-US"/>
          </a:p>
          <a:p>
            <a:endParaRPr lang="en-US"/>
          </a:p>
          <a:p>
            <a:pPr marL="171450" indent="-171450">
              <a:buFont typeface="Wingdings" panose="05000000000000000000" pitchFamily="2" charset="2"/>
              <a:buChar char="q"/>
            </a:pPr>
            <a:endParaRPr lang="en-US"/>
          </a:p>
          <a:p>
            <a:endParaRPr lang="en-US"/>
          </a:p>
          <a:p>
            <a:endParaRPr lang="lv-LV"/>
          </a:p>
        </p:txBody>
      </p:sp>
      <p:sp>
        <p:nvSpPr>
          <p:cNvPr id="8" name="Marcador de texto 7">
            <a:extLst>
              <a:ext uri="{FF2B5EF4-FFF2-40B4-BE49-F238E27FC236}">
                <a16:creationId xmlns:a16="http://schemas.microsoft.com/office/drawing/2014/main" id="{31139D6C-1EBE-4603-A970-7199F5368EC3}"/>
              </a:ext>
            </a:extLst>
          </p:cNvPr>
          <p:cNvSpPr>
            <a:spLocks noGrp="1"/>
          </p:cNvSpPr>
          <p:nvPr>
            <p:ph type="body" sz="quarter" idx="20"/>
          </p:nvPr>
        </p:nvSpPr>
        <p:spPr/>
        <p:txBody>
          <a:bodyPr/>
          <a:lstStyle/>
          <a:p>
            <a:r>
              <a:rPr lang="es-ES" sz="2000"/>
              <a:t>RAILWAY-ROAD </a:t>
            </a:r>
            <a:r>
              <a:rPr lang="pl-PL" sz="2000"/>
              <a:t>3107</a:t>
            </a:r>
            <a:r>
              <a:rPr lang="es-ES" sz="2000"/>
              <a:t> CROSSING LOCATION PLAN </a:t>
            </a:r>
            <a:endParaRPr lang="lv-LV" sz="2000"/>
          </a:p>
          <a:p>
            <a:endParaRPr lang="es-ES" sz="2000"/>
          </a:p>
        </p:txBody>
      </p:sp>
      <p:pic>
        <p:nvPicPr>
          <p:cNvPr id="4" name="Obraz 3">
            <a:extLst>
              <a:ext uri="{FF2B5EF4-FFF2-40B4-BE49-F238E27FC236}">
                <a16:creationId xmlns:a16="http://schemas.microsoft.com/office/drawing/2014/main" id="{3AA14133-9694-4E4B-A939-BCD7A9140CFD}"/>
              </a:ext>
            </a:extLst>
          </p:cNvPr>
          <p:cNvPicPr>
            <a:picLocks noChangeAspect="1"/>
          </p:cNvPicPr>
          <p:nvPr/>
        </p:nvPicPr>
        <p:blipFill>
          <a:blip r:embed="rId2"/>
          <a:stretch>
            <a:fillRect/>
          </a:stretch>
        </p:blipFill>
        <p:spPr>
          <a:xfrm>
            <a:off x="352106" y="1621667"/>
            <a:ext cx="5046251" cy="3125716"/>
          </a:xfrm>
          <a:prstGeom prst="rect">
            <a:avLst/>
          </a:prstGeom>
        </p:spPr>
      </p:pic>
    </p:spTree>
    <p:extLst>
      <p:ext uri="{BB962C8B-B14F-4D97-AF65-F5344CB8AC3E}">
        <p14:creationId xmlns:p14="http://schemas.microsoft.com/office/powerpoint/2010/main" val="32019419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43B3CC91-1658-4AD8-ABB6-71D6BD7B9AFB}"/>
              </a:ext>
            </a:extLst>
          </p:cNvPr>
          <p:cNvPicPr>
            <a:picLocks noChangeAspect="1"/>
          </p:cNvPicPr>
          <p:nvPr/>
        </p:nvPicPr>
        <p:blipFill>
          <a:blip r:embed="rId2"/>
          <a:stretch>
            <a:fillRect/>
          </a:stretch>
        </p:blipFill>
        <p:spPr>
          <a:xfrm>
            <a:off x="249088" y="1264732"/>
            <a:ext cx="6497050" cy="2448818"/>
          </a:xfrm>
          <a:prstGeom prst="rect">
            <a:avLst/>
          </a:prstGeom>
          <a:ln>
            <a:solidFill>
              <a:schemeClr val="tx1"/>
            </a:solidFill>
          </a:ln>
          <a:effectLst>
            <a:outerShdw blurRad="63500" sx="102000" sy="102000" algn="ctr" rotWithShape="0">
              <a:prstClr val="black">
                <a:alpha val="40000"/>
              </a:prstClr>
            </a:outerShdw>
          </a:effectLst>
        </p:spPr>
      </p:pic>
      <p:sp>
        <p:nvSpPr>
          <p:cNvPr id="17" name="Marcador de texto 16">
            <a:extLst>
              <a:ext uri="{FF2B5EF4-FFF2-40B4-BE49-F238E27FC236}">
                <a16:creationId xmlns:a16="http://schemas.microsoft.com/office/drawing/2014/main" id="{A5599A09-4401-4DD5-BD02-38EED6DE5948}"/>
              </a:ext>
            </a:extLst>
          </p:cNvPr>
          <p:cNvSpPr>
            <a:spLocks noGrp="1"/>
          </p:cNvSpPr>
          <p:nvPr>
            <p:ph type="body" sz="quarter" idx="20"/>
          </p:nvPr>
        </p:nvSpPr>
        <p:spPr/>
        <p:txBody>
          <a:bodyPr/>
          <a:lstStyle/>
          <a:p>
            <a:r>
              <a:rPr lang="es-ES" sz="2000"/>
              <a:t>RAILWAY VIADUCT PLAN AND ELEVATION</a:t>
            </a:r>
            <a:endParaRPr lang="lv-LV" sz="2000"/>
          </a:p>
          <a:p>
            <a:endParaRPr lang="es-ES" sz="2000"/>
          </a:p>
        </p:txBody>
      </p:sp>
      <p:sp>
        <p:nvSpPr>
          <p:cNvPr id="14" name="CuadroTexto 13">
            <a:extLst>
              <a:ext uri="{FF2B5EF4-FFF2-40B4-BE49-F238E27FC236}">
                <a16:creationId xmlns:a16="http://schemas.microsoft.com/office/drawing/2014/main" id="{89B68598-3CC8-4ED9-BB20-BA0A18EE21FF}"/>
              </a:ext>
            </a:extLst>
          </p:cNvPr>
          <p:cNvSpPr txBox="1"/>
          <p:nvPr/>
        </p:nvSpPr>
        <p:spPr>
          <a:xfrm>
            <a:off x="296600" y="1321669"/>
            <a:ext cx="889406" cy="246221"/>
          </a:xfrm>
          <a:prstGeom prst="rect">
            <a:avLst/>
          </a:prstGeom>
          <a:solidFill>
            <a:srgbClr val="FFFFCC"/>
          </a:solidFill>
        </p:spPr>
        <p:txBody>
          <a:bodyPr wrap="square" rtlCol="0">
            <a:spAutoFit/>
          </a:bodyPr>
          <a:lstStyle/>
          <a:p>
            <a:r>
              <a:rPr lang="es-ES" sz="1000"/>
              <a:t>ROAD PLAN</a:t>
            </a:r>
          </a:p>
        </p:txBody>
      </p:sp>
      <p:pic>
        <p:nvPicPr>
          <p:cNvPr id="7" name="Obraz 6">
            <a:extLst>
              <a:ext uri="{FF2B5EF4-FFF2-40B4-BE49-F238E27FC236}">
                <a16:creationId xmlns:a16="http://schemas.microsoft.com/office/drawing/2014/main" id="{CE9204D2-1F7C-44AB-8087-D4AC8A902C90}"/>
              </a:ext>
            </a:extLst>
          </p:cNvPr>
          <p:cNvPicPr>
            <a:picLocks noChangeAspect="1"/>
          </p:cNvPicPr>
          <p:nvPr/>
        </p:nvPicPr>
        <p:blipFill>
          <a:blip r:embed="rId3"/>
          <a:stretch>
            <a:fillRect/>
          </a:stretch>
        </p:blipFill>
        <p:spPr>
          <a:xfrm>
            <a:off x="249088" y="3301440"/>
            <a:ext cx="4937590" cy="1613974"/>
          </a:xfrm>
          <a:prstGeom prst="rect">
            <a:avLst/>
          </a:prstGeom>
          <a:ln>
            <a:solidFill>
              <a:schemeClr val="tx1"/>
            </a:solidFill>
          </a:ln>
          <a:effectLst>
            <a:outerShdw blurRad="63500" sx="102000" sy="102000" algn="ctr" rotWithShape="0">
              <a:prstClr val="black">
                <a:alpha val="40000"/>
              </a:prstClr>
            </a:outerShdw>
          </a:effectLst>
        </p:spPr>
      </p:pic>
      <p:sp>
        <p:nvSpPr>
          <p:cNvPr id="13" name="CuadroTexto 12">
            <a:extLst>
              <a:ext uri="{FF2B5EF4-FFF2-40B4-BE49-F238E27FC236}">
                <a16:creationId xmlns:a16="http://schemas.microsoft.com/office/drawing/2014/main" id="{C6343600-254C-4BEC-BB91-181F2BC5DAF6}"/>
              </a:ext>
            </a:extLst>
          </p:cNvPr>
          <p:cNvSpPr txBox="1"/>
          <p:nvPr/>
        </p:nvSpPr>
        <p:spPr>
          <a:xfrm>
            <a:off x="4130902" y="4793343"/>
            <a:ext cx="1378356" cy="244141"/>
          </a:xfrm>
          <a:prstGeom prst="rect">
            <a:avLst/>
          </a:prstGeom>
          <a:solidFill>
            <a:srgbClr val="FFFFCC"/>
          </a:solidFill>
        </p:spPr>
        <p:txBody>
          <a:bodyPr wrap="square" rtlCol="0">
            <a:spAutoFit/>
          </a:bodyPr>
          <a:lstStyle/>
          <a:p>
            <a:r>
              <a:rPr lang="es-ES" sz="1000"/>
              <a:t>ROAD CROSS SECTION</a:t>
            </a:r>
          </a:p>
        </p:txBody>
      </p:sp>
      <p:pic>
        <p:nvPicPr>
          <p:cNvPr id="8" name="Obraz 7">
            <a:extLst>
              <a:ext uri="{FF2B5EF4-FFF2-40B4-BE49-F238E27FC236}">
                <a16:creationId xmlns:a16="http://schemas.microsoft.com/office/drawing/2014/main" id="{B6CECCC1-D397-4DF2-A7C8-AF1EFD0F4DB3}"/>
              </a:ext>
            </a:extLst>
          </p:cNvPr>
          <p:cNvPicPr>
            <a:picLocks noChangeAspect="1"/>
          </p:cNvPicPr>
          <p:nvPr/>
        </p:nvPicPr>
        <p:blipFill>
          <a:blip r:embed="rId4"/>
          <a:stretch>
            <a:fillRect/>
          </a:stretch>
        </p:blipFill>
        <p:spPr>
          <a:xfrm>
            <a:off x="6023515" y="3114014"/>
            <a:ext cx="2657846" cy="1801400"/>
          </a:xfrm>
          <a:prstGeom prst="rect">
            <a:avLst/>
          </a:prstGeom>
          <a:ln>
            <a:solidFill>
              <a:schemeClr val="tx1"/>
            </a:solidFill>
          </a:ln>
          <a:effectLst>
            <a:outerShdw blurRad="63500" sx="102000" sy="102000" algn="ctr" rotWithShape="0">
              <a:prstClr val="black">
                <a:alpha val="40000"/>
              </a:prstClr>
            </a:outerShdw>
          </a:effectLst>
        </p:spPr>
      </p:pic>
      <p:sp>
        <p:nvSpPr>
          <p:cNvPr id="12" name="CuadroTexto 11">
            <a:extLst>
              <a:ext uri="{FF2B5EF4-FFF2-40B4-BE49-F238E27FC236}">
                <a16:creationId xmlns:a16="http://schemas.microsoft.com/office/drawing/2014/main" id="{0E2A4B23-F8FF-4586-AD9A-B2ACFF6A3F82}"/>
              </a:ext>
            </a:extLst>
          </p:cNvPr>
          <p:cNvSpPr txBox="1"/>
          <p:nvPr/>
        </p:nvSpPr>
        <p:spPr>
          <a:xfrm>
            <a:off x="7352438" y="4791263"/>
            <a:ext cx="1471714" cy="246221"/>
          </a:xfrm>
          <a:prstGeom prst="rect">
            <a:avLst/>
          </a:prstGeom>
          <a:solidFill>
            <a:srgbClr val="FFFFCC"/>
          </a:solidFill>
        </p:spPr>
        <p:txBody>
          <a:bodyPr wrap="square" rtlCol="0">
            <a:spAutoFit/>
          </a:bodyPr>
          <a:lstStyle/>
          <a:p>
            <a:r>
              <a:rPr lang="es-ES" sz="1000"/>
              <a:t>RAILWAY VIADUCT PLAN</a:t>
            </a:r>
          </a:p>
        </p:txBody>
      </p:sp>
    </p:spTree>
    <p:extLst>
      <p:ext uri="{BB962C8B-B14F-4D97-AF65-F5344CB8AC3E}">
        <p14:creationId xmlns:p14="http://schemas.microsoft.com/office/powerpoint/2010/main" val="27803844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Marcador de texto 15">
            <a:extLst>
              <a:ext uri="{FF2B5EF4-FFF2-40B4-BE49-F238E27FC236}">
                <a16:creationId xmlns:a16="http://schemas.microsoft.com/office/drawing/2014/main" id="{CBD7264B-DF49-41BD-9E39-C1CE5B0117DB}"/>
              </a:ext>
            </a:extLst>
          </p:cNvPr>
          <p:cNvSpPr>
            <a:spLocks noGrp="1"/>
          </p:cNvSpPr>
          <p:nvPr>
            <p:ph type="body" sz="quarter" idx="20"/>
          </p:nvPr>
        </p:nvSpPr>
        <p:spPr/>
        <p:txBody>
          <a:bodyPr/>
          <a:lstStyle/>
          <a:p>
            <a:r>
              <a:rPr lang="es-ES" sz="2000"/>
              <a:t>RAILWAY VIADUCT PLAN AND ELEVATION</a:t>
            </a:r>
            <a:endParaRPr lang="lv-LV" sz="2000"/>
          </a:p>
          <a:p>
            <a:endParaRPr lang="es-ES" sz="2000"/>
          </a:p>
        </p:txBody>
      </p:sp>
      <p:sp>
        <p:nvSpPr>
          <p:cNvPr id="13" name="CuadroTexto 12">
            <a:extLst>
              <a:ext uri="{FF2B5EF4-FFF2-40B4-BE49-F238E27FC236}">
                <a16:creationId xmlns:a16="http://schemas.microsoft.com/office/drawing/2014/main" id="{71DC4BAE-F302-48E7-9728-BD1C35521C7E}"/>
              </a:ext>
            </a:extLst>
          </p:cNvPr>
          <p:cNvSpPr txBox="1"/>
          <p:nvPr/>
        </p:nvSpPr>
        <p:spPr>
          <a:xfrm>
            <a:off x="1179204" y="4166480"/>
            <a:ext cx="1675538" cy="400110"/>
          </a:xfrm>
          <a:prstGeom prst="rect">
            <a:avLst/>
          </a:prstGeom>
          <a:solidFill>
            <a:srgbClr val="FFFFCC"/>
          </a:solidFill>
        </p:spPr>
        <p:txBody>
          <a:bodyPr wrap="square" rtlCol="0">
            <a:spAutoFit/>
          </a:bodyPr>
          <a:lstStyle/>
          <a:p>
            <a:r>
              <a:rPr lang="es-ES" sz="1000"/>
              <a:t>ROAD CROSS SECTION UNDER RAILWAY VIADUCT</a:t>
            </a:r>
          </a:p>
        </p:txBody>
      </p:sp>
      <p:pic>
        <p:nvPicPr>
          <p:cNvPr id="2" name="Obraz 1">
            <a:extLst>
              <a:ext uri="{FF2B5EF4-FFF2-40B4-BE49-F238E27FC236}">
                <a16:creationId xmlns:a16="http://schemas.microsoft.com/office/drawing/2014/main" id="{BB831B35-3BF3-4594-A054-6B09BB810E73}"/>
              </a:ext>
            </a:extLst>
          </p:cNvPr>
          <p:cNvPicPr>
            <a:picLocks noChangeAspect="1"/>
          </p:cNvPicPr>
          <p:nvPr/>
        </p:nvPicPr>
        <p:blipFill>
          <a:blip r:embed="rId2"/>
          <a:stretch>
            <a:fillRect/>
          </a:stretch>
        </p:blipFill>
        <p:spPr>
          <a:xfrm>
            <a:off x="166408" y="2304982"/>
            <a:ext cx="4354446" cy="1650998"/>
          </a:xfrm>
          <a:prstGeom prst="rect">
            <a:avLst/>
          </a:prstGeom>
          <a:ln>
            <a:solidFill>
              <a:schemeClr val="tx1"/>
            </a:solidFill>
          </a:ln>
        </p:spPr>
      </p:pic>
      <p:pic>
        <p:nvPicPr>
          <p:cNvPr id="4" name="Obraz 3">
            <a:extLst>
              <a:ext uri="{FF2B5EF4-FFF2-40B4-BE49-F238E27FC236}">
                <a16:creationId xmlns:a16="http://schemas.microsoft.com/office/drawing/2014/main" id="{645FC3BB-9821-4541-A3CA-5573F8CB85F5}"/>
              </a:ext>
            </a:extLst>
          </p:cNvPr>
          <p:cNvPicPr>
            <a:picLocks noChangeAspect="1"/>
          </p:cNvPicPr>
          <p:nvPr/>
        </p:nvPicPr>
        <p:blipFill>
          <a:blip r:embed="rId3"/>
          <a:stretch>
            <a:fillRect/>
          </a:stretch>
        </p:blipFill>
        <p:spPr>
          <a:xfrm>
            <a:off x="4724048" y="3118017"/>
            <a:ext cx="3429352" cy="1675926"/>
          </a:xfrm>
          <a:prstGeom prst="rect">
            <a:avLst/>
          </a:prstGeom>
          <a:ln>
            <a:solidFill>
              <a:schemeClr val="tx1"/>
            </a:solidFill>
          </a:ln>
        </p:spPr>
      </p:pic>
      <p:pic>
        <p:nvPicPr>
          <p:cNvPr id="5" name="Obraz 4">
            <a:extLst>
              <a:ext uri="{FF2B5EF4-FFF2-40B4-BE49-F238E27FC236}">
                <a16:creationId xmlns:a16="http://schemas.microsoft.com/office/drawing/2014/main" id="{9EBBF22C-C1CC-4F16-BA75-0A1C2EEE05E9}"/>
              </a:ext>
            </a:extLst>
          </p:cNvPr>
          <p:cNvPicPr>
            <a:picLocks noChangeAspect="1"/>
          </p:cNvPicPr>
          <p:nvPr/>
        </p:nvPicPr>
        <p:blipFill>
          <a:blip r:embed="rId4"/>
          <a:stretch>
            <a:fillRect/>
          </a:stretch>
        </p:blipFill>
        <p:spPr>
          <a:xfrm>
            <a:off x="4572000" y="1327150"/>
            <a:ext cx="3853572" cy="1566044"/>
          </a:xfrm>
          <a:prstGeom prst="rect">
            <a:avLst/>
          </a:prstGeom>
          <a:ln>
            <a:solidFill>
              <a:schemeClr val="tx1"/>
            </a:solidFill>
          </a:ln>
        </p:spPr>
      </p:pic>
      <p:sp>
        <p:nvSpPr>
          <p:cNvPr id="11" name="CuadroTexto 10">
            <a:extLst>
              <a:ext uri="{FF2B5EF4-FFF2-40B4-BE49-F238E27FC236}">
                <a16:creationId xmlns:a16="http://schemas.microsoft.com/office/drawing/2014/main" id="{001328F0-97A9-473A-844A-AE6AD3881F3B}"/>
              </a:ext>
            </a:extLst>
          </p:cNvPr>
          <p:cNvSpPr txBox="1"/>
          <p:nvPr/>
        </p:nvSpPr>
        <p:spPr>
          <a:xfrm>
            <a:off x="6237890" y="4702557"/>
            <a:ext cx="883563" cy="246221"/>
          </a:xfrm>
          <a:prstGeom prst="rect">
            <a:avLst/>
          </a:prstGeom>
          <a:solidFill>
            <a:srgbClr val="FFFFCC"/>
          </a:solidFill>
        </p:spPr>
        <p:txBody>
          <a:bodyPr wrap="square" rtlCol="0">
            <a:spAutoFit/>
          </a:bodyPr>
          <a:lstStyle/>
          <a:p>
            <a:r>
              <a:rPr lang="es-ES" sz="1000"/>
              <a:t>ELEVATION</a:t>
            </a:r>
            <a:r>
              <a:rPr lang="pl-PL" sz="1000"/>
              <a:t> 2</a:t>
            </a:r>
            <a:r>
              <a:rPr lang="es-ES" sz="1000"/>
              <a:t> </a:t>
            </a:r>
          </a:p>
        </p:txBody>
      </p:sp>
      <p:sp>
        <p:nvSpPr>
          <p:cNvPr id="9" name="CuadroTexto 10">
            <a:extLst>
              <a:ext uri="{FF2B5EF4-FFF2-40B4-BE49-F238E27FC236}">
                <a16:creationId xmlns:a16="http://schemas.microsoft.com/office/drawing/2014/main" id="{A83581EF-FE73-412A-83BB-FF8DF403C49D}"/>
              </a:ext>
            </a:extLst>
          </p:cNvPr>
          <p:cNvSpPr txBox="1"/>
          <p:nvPr/>
        </p:nvSpPr>
        <p:spPr>
          <a:xfrm>
            <a:off x="6187090" y="2832008"/>
            <a:ext cx="883563" cy="246221"/>
          </a:xfrm>
          <a:prstGeom prst="rect">
            <a:avLst/>
          </a:prstGeom>
          <a:solidFill>
            <a:srgbClr val="FFFFCC"/>
          </a:solidFill>
        </p:spPr>
        <p:txBody>
          <a:bodyPr wrap="square" rtlCol="0">
            <a:spAutoFit/>
          </a:bodyPr>
          <a:lstStyle/>
          <a:p>
            <a:r>
              <a:rPr lang="es-ES" sz="1000"/>
              <a:t>ELEVATION</a:t>
            </a:r>
            <a:r>
              <a:rPr lang="pl-PL" sz="1000"/>
              <a:t> 1</a:t>
            </a:r>
            <a:r>
              <a:rPr lang="es-ES" sz="1000"/>
              <a:t> </a:t>
            </a:r>
          </a:p>
        </p:txBody>
      </p:sp>
    </p:spTree>
    <p:extLst>
      <p:ext uri="{BB962C8B-B14F-4D97-AF65-F5344CB8AC3E}">
        <p14:creationId xmlns:p14="http://schemas.microsoft.com/office/powerpoint/2010/main" val="261155616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7">
            <a:extLst>
              <a:ext uri="{FF2B5EF4-FFF2-40B4-BE49-F238E27FC236}">
                <a16:creationId xmlns:a16="http://schemas.microsoft.com/office/drawing/2014/main" id="{55C08AF1-A061-4627-B650-DD0405AD0798}"/>
              </a:ext>
            </a:extLst>
          </p:cNvPr>
          <p:cNvSpPr>
            <a:spLocks noGrp="1"/>
          </p:cNvSpPr>
          <p:nvPr>
            <p:ph type="body" sz="quarter" idx="20"/>
          </p:nvPr>
        </p:nvSpPr>
        <p:spPr/>
        <p:txBody>
          <a:bodyPr/>
          <a:lstStyle/>
          <a:p>
            <a:r>
              <a:rPr lang="es-ES" sz="2000" dirty="0"/>
              <a:t>ROAD </a:t>
            </a:r>
            <a:r>
              <a:rPr lang="pl-PL" sz="2000" dirty="0"/>
              <a:t>3107</a:t>
            </a:r>
            <a:r>
              <a:rPr lang="es-ES" sz="2000" dirty="0"/>
              <a:t>-VISUALIZATION</a:t>
            </a:r>
            <a:endParaRPr lang="lv-LV" sz="2000" dirty="0"/>
          </a:p>
        </p:txBody>
      </p:sp>
      <p:pic>
        <p:nvPicPr>
          <p:cNvPr id="2" name="Obraz 1">
            <a:extLst>
              <a:ext uri="{FF2B5EF4-FFF2-40B4-BE49-F238E27FC236}">
                <a16:creationId xmlns:a16="http://schemas.microsoft.com/office/drawing/2014/main" id="{F287EE81-E390-46FE-99F4-26E3506D63C0}"/>
              </a:ext>
            </a:extLst>
          </p:cNvPr>
          <p:cNvPicPr>
            <a:picLocks noChangeAspect="1"/>
          </p:cNvPicPr>
          <p:nvPr/>
        </p:nvPicPr>
        <p:blipFill>
          <a:blip r:embed="rId2"/>
          <a:stretch>
            <a:fillRect/>
          </a:stretch>
        </p:blipFill>
        <p:spPr>
          <a:xfrm>
            <a:off x="180000" y="1281600"/>
            <a:ext cx="6720000" cy="3780000"/>
          </a:xfrm>
          <a:prstGeom prst="rect">
            <a:avLst/>
          </a:prstGeom>
        </p:spPr>
      </p:pic>
    </p:spTree>
    <p:extLst>
      <p:ext uri="{BB962C8B-B14F-4D97-AF65-F5344CB8AC3E}">
        <p14:creationId xmlns:p14="http://schemas.microsoft.com/office/powerpoint/2010/main" val="10070284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arcador de texto 13">
            <a:extLst>
              <a:ext uri="{FF2B5EF4-FFF2-40B4-BE49-F238E27FC236}">
                <a16:creationId xmlns:a16="http://schemas.microsoft.com/office/drawing/2014/main" id="{2D18CD96-0F83-409E-9364-956EE0CC044B}"/>
              </a:ext>
            </a:extLst>
          </p:cNvPr>
          <p:cNvSpPr>
            <a:spLocks noGrp="1"/>
          </p:cNvSpPr>
          <p:nvPr>
            <p:ph type="body" sz="quarter" idx="20"/>
          </p:nvPr>
        </p:nvSpPr>
        <p:spPr/>
        <p:txBody>
          <a:bodyPr/>
          <a:lstStyle/>
          <a:p>
            <a:r>
              <a:rPr lang="es-ES" sz="2000"/>
              <a:t>RAILWAY-ROAD </a:t>
            </a:r>
            <a:r>
              <a:rPr lang="pl-PL" sz="2000"/>
              <a:t>2925</a:t>
            </a:r>
            <a:r>
              <a:rPr lang="es-ES" sz="2000"/>
              <a:t> CROSSING LOCATION PLAN </a:t>
            </a:r>
            <a:endParaRPr lang="lv-LV" sz="2000"/>
          </a:p>
          <a:p>
            <a:endParaRPr lang="es-ES" sz="2000"/>
          </a:p>
        </p:txBody>
      </p:sp>
      <p:sp>
        <p:nvSpPr>
          <p:cNvPr id="6" name="Text Placeholder 1">
            <a:extLst>
              <a:ext uri="{FF2B5EF4-FFF2-40B4-BE49-F238E27FC236}">
                <a16:creationId xmlns:a16="http://schemas.microsoft.com/office/drawing/2014/main" id="{ABA922E5-068F-40B2-9B06-8275FDC9C852}"/>
              </a:ext>
            </a:extLst>
          </p:cNvPr>
          <p:cNvSpPr txBox="1">
            <a:spLocks/>
          </p:cNvSpPr>
          <p:nvPr/>
        </p:nvSpPr>
        <p:spPr>
          <a:xfrm>
            <a:off x="15109" y="4095849"/>
            <a:ext cx="3511862" cy="976894"/>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1pPr>
            <a:lvl2pPr marL="457200" marR="0" indent="0" algn="l" defTabSz="457200" rtl="0" eaLnBrk="1" fontAlgn="auto" latinLnBrk="0" hangingPunct="1">
              <a:lnSpc>
                <a:spcPct val="100000"/>
              </a:lnSpc>
              <a:spcBef>
                <a:spcPct val="20000"/>
              </a:spcBef>
              <a:spcAft>
                <a:spcPts val="0"/>
              </a:spcAft>
              <a:buClrTx/>
              <a:buSzTx/>
              <a:buFont typeface="Arial"/>
              <a:buNone/>
              <a:tabLst/>
              <a:defRPr sz="1000" b="0" i="0" kern="1200">
                <a:solidFill>
                  <a:schemeClr val="tx1">
                    <a:lumMod val="65000"/>
                    <a:lumOff val="35000"/>
                  </a:schemeClr>
                </a:solidFill>
                <a:latin typeface="Myriad Pro" panose="020B0503030403020204" pitchFamily="34" charset="0"/>
                <a:ea typeface="+mn-ea"/>
                <a:cs typeface="+mn-cs"/>
              </a:defRPr>
            </a:lvl2pPr>
            <a:lvl3pPr marL="91440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3pPr>
            <a:lvl4pPr marL="137160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4pPr>
            <a:lvl5pPr marL="182880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a:p>
          <a:p>
            <a:endParaRPr lang="lv-LV"/>
          </a:p>
        </p:txBody>
      </p:sp>
      <p:sp>
        <p:nvSpPr>
          <p:cNvPr id="11" name="Text Placeholder 1">
            <a:extLst>
              <a:ext uri="{FF2B5EF4-FFF2-40B4-BE49-F238E27FC236}">
                <a16:creationId xmlns:a16="http://schemas.microsoft.com/office/drawing/2014/main" id="{7439BE93-8CBF-4155-9B16-5225E4F30366}"/>
              </a:ext>
            </a:extLst>
          </p:cNvPr>
          <p:cNvSpPr txBox="1">
            <a:spLocks/>
          </p:cNvSpPr>
          <p:nvPr/>
        </p:nvSpPr>
        <p:spPr>
          <a:xfrm>
            <a:off x="0" y="1312961"/>
            <a:ext cx="3181350" cy="3585041"/>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1pPr>
            <a:lvl2pPr marL="457200" marR="0" indent="0" algn="l" defTabSz="457200" rtl="0" eaLnBrk="1" fontAlgn="auto" latinLnBrk="0" hangingPunct="1">
              <a:lnSpc>
                <a:spcPct val="100000"/>
              </a:lnSpc>
              <a:spcBef>
                <a:spcPct val="20000"/>
              </a:spcBef>
              <a:spcAft>
                <a:spcPts val="0"/>
              </a:spcAft>
              <a:buClrTx/>
              <a:buSzTx/>
              <a:buFont typeface="Arial"/>
              <a:buNone/>
              <a:tabLst/>
              <a:defRPr sz="1000" b="0" i="0" kern="1200">
                <a:solidFill>
                  <a:schemeClr val="tx1">
                    <a:lumMod val="65000"/>
                    <a:lumOff val="35000"/>
                  </a:schemeClr>
                </a:solidFill>
                <a:latin typeface="Myriad Pro" panose="020B0503030403020204" pitchFamily="34" charset="0"/>
                <a:ea typeface="+mn-ea"/>
                <a:cs typeface="+mn-cs"/>
              </a:defRPr>
            </a:lvl2pPr>
            <a:lvl3pPr marL="91440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3pPr>
            <a:lvl4pPr marL="137160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4pPr>
            <a:lvl5pPr marL="182880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1450" indent="-171450">
              <a:buFont typeface="Wingdings" panose="05000000000000000000" pitchFamily="2" charset="2"/>
              <a:buChar char="q"/>
            </a:pPr>
            <a:r>
              <a:rPr lang="en-US"/>
              <a:t>The railway line intersects with the category IV regional road no. </a:t>
            </a:r>
            <a:r>
              <a:rPr lang="pl-PL"/>
              <a:t>2925</a:t>
            </a:r>
            <a:r>
              <a:rPr lang="en-US"/>
              <a:t> </a:t>
            </a:r>
            <a:r>
              <a:rPr lang="en-US" err="1"/>
              <a:t>Raudonpamūšis-Vienžindžiai-Vytartai</a:t>
            </a:r>
            <a:r>
              <a:rPr lang="en-US"/>
              <a:t>, the section from </a:t>
            </a:r>
            <a:r>
              <a:rPr lang="pl-PL"/>
              <a:t>9.070</a:t>
            </a:r>
            <a:r>
              <a:rPr lang="en-US"/>
              <a:t> km to </a:t>
            </a:r>
            <a:r>
              <a:rPr lang="pl-PL"/>
              <a:t>9.439</a:t>
            </a:r>
            <a:r>
              <a:rPr lang="en-US"/>
              <a:t> km</a:t>
            </a:r>
            <a:r>
              <a:rPr lang="pl-PL"/>
              <a:t> and from 9.496 km to 9.830</a:t>
            </a:r>
            <a:r>
              <a:rPr lang="en-US"/>
              <a:t> </a:t>
            </a:r>
            <a:r>
              <a:rPr lang="pl-PL"/>
              <a:t>km </a:t>
            </a:r>
            <a:r>
              <a:rPr lang="en-US"/>
              <a:t>belongs to</a:t>
            </a:r>
            <a:r>
              <a:rPr lang="pl-PL"/>
              <a:t> </a:t>
            </a:r>
            <a:r>
              <a:rPr lang="pl-PL" err="1"/>
              <a:t>Pasvalys</a:t>
            </a:r>
            <a:r>
              <a:rPr lang="pl-PL"/>
              <a:t> </a:t>
            </a:r>
            <a:r>
              <a:rPr lang="en-US"/>
              <a:t>district </a:t>
            </a:r>
            <a:r>
              <a:rPr lang="en-US" err="1"/>
              <a:t>municipali</a:t>
            </a:r>
            <a:r>
              <a:rPr lang="pl-PL"/>
              <a:t>ty.</a:t>
            </a:r>
            <a:endParaRPr lang="en-US"/>
          </a:p>
          <a:p>
            <a:endParaRPr lang="en-US"/>
          </a:p>
          <a:p>
            <a:pPr marL="171450" indent="-171450">
              <a:buFont typeface="Wingdings" panose="05000000000000000000" pitchFamily="2" charset="2"/>
              <a:buChar char="q"/>
            </a:pPr>
            <a:r>
              <a:rPr lang="en-US"/>
              <a:t>It is planned to install a road overpass at the intersection between railway and road.</a:t>
            </a:r>
          </a:p>
          <a:p>
            <a:pPr marL="171450" indent="-171450">
              <a:buFont typeface="Wingdings" panose="05000000000000000000" pitchFamily="2" charset="2"/>
              <a:buChar char="q"/>
            </a:pPr>
            <a:endParaRPr lang="en-US"/>
          </a:p>
          <a:p>
            <a:pPr marL="171450" indent="-171450">
              <a:buFont typeface="Wingdings" panose="05000000000000000000" pitchFamily="2" charset="2"/>
              <a:buChar char="q"/>
            </a:pPr>
            <a:r>
              <a:rPr lang="en-US"/>
              <a:t>It is planned to install connecting roads on both sides of the railway line to ensure the accessibility of private land plots.</a:t>
            </a:r>
          </a:p>
          <a:p>
            <a:pPr marL="171450" indent="-171450">
              <a:buFont typeface="Wingdings" panose="05000000000000000000" pitchFamily="2" charset="2"/>
              <a:buChar char="q"/>
            </a:pPr>
            <a:r>
              <a:rPr lang="en-US"/>
              <a:t>On the left side of the road, a 2.</a:t>
            </a:r>
            <a:r>
              <a:rPr lang="pl-PL"/>
              <a:t>4</a:t>
            </a:r>
            <a:r>
              <a:rPr lang="en-US"/>
              <a:t> m wide cycle path with asphalt pavement is being designed.</a:t>
            </a:r>
          </a:p>
          <a:p>
            <a:pPr marL="171450" indent="-171450">
              <a:buFont typeface="Wingdings" panose="05000000000000000000" pitchFamily="2" charset="2"/>
              <a:buChar char="q"/>
            </a:pPr>
            <a:endParaRPr lang="en-US"/>
          </a:p>
          <a:p>
            <a:pPr marL="171450" indent="-171450">
              <a:buFont typeface="Wingdings" panose="05000000000000000000" pitchFamily="2" charset="2"/>
              <a:buChar char="q"/>
            </a:pPr>
            <a:r>
              <a:rPr lang="en-US"/>
              <a:t>To ensure safety for the users, the pedestrian path is separated from the district road by protective barriers</a:t>
            </a:r>
            <a:endParaRPr lang="pl-PL"/>
          </a:p>
          <a:p>
            <a:pPr marL="171450" indent="-171450">
              <a:buFont typeface="Wingdings" panose="05000000000000000000" pitchFamily="2" charset="2"/>
              <a:buChar char="q"/>
            </a:pPr>
            <a:endParaRPr lang="pl-PL"/>
          </a:p>
          <a:p>
            <a:pPr marL="171450" indent="-171450">
              <a:buFont typeface="Wingdings" panose="05000000000000000000" pitchFamily="2" charset="2"/>
              <a:buChar char="q"/>
            </a:pPr>
            <a:r>
              <a:rPr lang="pl-PL"/>
              <a:t>The </a:t>
            </a:r>
            <a:r>
              <a:rPr lang="pl-PL" err="1"/>
              <a:t>pedestrian</a:t>
            </a:r>
            <a:r>
              <a:rPr lang="pl-PL"/>
              <a:t> and bicykle </a:t>
            </a:r>
            <a:r>
              <a:rPr lang="pl-PL" err="1"/>
              <a:t>infrustructure</a:t>
            </a:r>
            <a:r>
              <a:rPr lang="pl-PL"/>
              <a:t> </a:t>
            </a:r>
            <a:r>
              <a:rPr lang="pl-PL" err="1"/>
              <a:t>will</a:t>
            </a:r>
            <a:r>
              <a:rPr lang="pl-PL"/>
              <a:t> be </a:t>
            </a:r>
            <a:r>
              <a:rPr lang="pl-PL" err="1"/>
              <a:t>provided</a:t>
            </a:r>
            <a:endParaRPr lang="en-US"/>
          </a:p>
          <a:p>
            <a:pPr marL="171450" indent="-171450">
              <a:buFont typeface="Wingdings" panose="05000000000000000000" pitchFamily="2" charset="2"/>
              <a:buChar char="q"/>
            </a:pPr>
            <a:endParaRPr lang="lv-LV"/>
          </a:p>
        </p:txBody>
      </p:sp>
      <p:pic>
        <p:nvPicPr>
          <p:cNvPr id="2" name="Obraz 1">
            <a:extLst>
              <a:ext uri="{FF2B5EF4-FFF2-40B4-BE49-F238E27FC236}">
                <a16:creationId xmlns:a16="http://schemas.microsoft.com/office/drawing/2014/main" id="{DDF23451-0585-4DE1-83A0-EFECD5CD1A1E}"/>
              </a:ext>
            </a:extLst>
          </p:cNvPr>
          <p:cNvPicPr>
            <a:picLocks noChangeAspect="1"/>
          </p:cNvPicPr>
          <p:nvPr/>
        </p:nvPicPr>
        <p:blipFill>
          <a:blip r:embed="rId2"/>
          <a:stretch>
            <a:fillRect/>
          </a:stretch>
        </p:blipFill>
        <p:spPr>
          <a:xfrm>
            <a:off x="4044950" y="1716236"/>
            <a:ext cx="4254500" cy="2815928"/>
          </a:xfrm>
          <a:prstGeom prst="rect">
            <a:avLst/>
          </a:prstGeom>
        </p:spPr>
      </p:pic>
    </p:spTree>
    <p:extLst>
      <p:ext uri="{BB962C8B-B14F-4D97-AF65-F5344CB8AC3E}">
        <p14:creationId xmlns:p14="http://schemas.microsoft.com/office/powerpoint/2010/main" val="301489098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C3CC9800-A4A8-4A93-BF70-D6E5B38FDC9F}"/>
              </a:ext>
            </a:extLst>
          </p:cNvPr>
          <p:cNvPicPr>
            <a:picLocks noChangeAspect="1"/>
          </p:cNvPicPr>
          <p:nvPr/>
        </p:nvPicPr>
        <p:blipFill>
          <a:blip r:embed="rId2"/>
          <a:stretch>
            <a:fillRect/>
          </a:stretch>
        </p:blipFill>
        <p:spPr>
          <a:xfrm>
            <a:off x="5007269" y="1605191"/>
            <a:ext cx="3540284" cy="1078756"/>
          </a:xfrm>
          <a:prstGeom prst="rect">
            <a:avLst/>
          </a:prstGeom>
        </p:spPr>
      </p:pic>
      <p:pic>
        <p:nvPicPr>
          <p:cNvPr id="3" name="Obraz 2">
            <a:extLst>
              <a:ext uri="{FF2B5EF4-FFF2-40B4-BE49-F238E27FC236}">
                <a16:creationId xmlns:a16="http://schemas.microsoft.com/office/drawing/2014/main" id="{28F676F0-485D-4E84-BA55-6AE077162FDD}"/>
              </a:ext>
            </a:extLst>
          </p:cNvPr>
          <p:cNvPicPr>
            <a:picLocks noChangeAspect="1"/>
          </p:cNvPicPr>
          <p:nvPr/>
        </p:nvPicPr>
        <p:blipFill>
          <a:blip r:embed="rId3"/>
          <a:stretch>
            <a:fillRect/>
          </a:stretch>
        </p:blipFill>
        <p:spPr>
          <a:xfrm>
            <a:off x="6310" y="1212080"/>
            <a:ext cx="5809360" cy="1752598"/>
          </a:xfrm>
          <a:prstGeom prst="rect">
            <a:avLst/>
          </a:prstGeom>
        </p:spPr>
      </p:pic>
      <p:sp>
        <p:nvSpPr>
          <p:cNvPr id="16" name="Marcador de texto 15">
            <a:extLst>
              <a:ext uri="{FF2B5EF4-FFF2-40B4-BE49-F238E27FC236}">
                <a16:creationId xmlns:a16="http://schemas.microsoft.com/office/drawing/2014/main" id="{C41CAC43-7392-4051-A68D-B5ACF5479FD0}"/>
              </a:ext>
            </a:extLst>
          </p:cNvPr>
          <p:cNvSpPr>
            <a:spLocks noGrp="1"/>
          </p:cNvSpPr>
          <p:nvPr>
            <p:ph type="body" sz="quarter" idx="20"/>
          </p:nvPr>
        </p:nvSpPr>
        <p:spPr/>
        <p:txBody>
          <a:bodyPr/>
          <a:lstStyle/>
          <a:p>
            <a:r>
              <a:rPr lang="es-ES" sz="2000"/>
              <a:t>ROAD </a:t>
            </a:r>
            <a:r>
              <a:rPr lang="pl-PL" sz="2000"/>
              <a:t>2925</a:t>
            </a:r>
            <a:r>
              <a:rPr lang="es-ES" sz="2000"/>
              <a:t> PLAN AND CROSS SECTION</a:t>
            </a:r>
            <a:endParaRPr lang="lv-LV" sz="2000"/>
          </a:p>
          <a:p>
            <a:endParaRPr lang="es-ES" sz="2000"/>
          </a:p>
        </p:txBody>
      </p:sp>
      <p:pic>
        <p:nvPicPr>
          <p:cNvPr id="2" name="Obraz 1">
            <a:extLst>
              <a:ext uri="{FF2B5EF4-FFF2-40B4-BE49-F238E27FC236}">
                <a16:creationId xmlns:a16="http://schemas.microsoft.com/office/drawing/2014/main" id="{60AB8EB5-1439-4A78-AE73-FC8530F12FDC}"/>
              </a:ext>
            </a:extLst>
          </p:cNvPr>
          <p:cNvPicPr>
            <a:picLocks noChangeAspect="1"/>
          </p:cNvPicPr>
          <p:nvPr/>
        </p:nvPicPr>
        <p:blipFill>
          <a:blip r:embed="rId4"/>
          <a:stretch>
            <a:fillRect/>
          </a:stretch>
        </p:blipFill>
        <p:spPr>
          <a:xfrm>
            <a:off x="386954" y="2643636"/>
            <a:ext cx="3540284" cy="2228270"/>
          </a:xfrm>
          <a:prstGeom prst="rect">
            <a:avLst/>
          </a:prstGeom>
        </p:spPr>
      </p:pic>
      <p:sp>
        <p:nvSpPr>
          <p:cNvPr id="12" name="CuadroTexto 11">
            <a:extLst>
              <a:ext uri="{FF2B5EF4-FFF2-40B4-BE49-F238E27FC236}">
                <a16:creationId xmlns:a16="http://schemas.microsoft.com/office/drawing/2014/main" id="{54853A40-4EB3-4602-BE7D-D6D1624EC8D7}"/>
              </a:ext>
            </a:extLst>
          </p:cNvPr>
          <p:cNvSpPr txBox="1"/>
          <p:nvPr/>
        </p:nvSpPr>
        <p:spPr>
          <a:xfrm>
            <a:off x="1095098" y="4711576"/>
            <a:ext cx="1070252" cy="246221"/>
          </a:xfrm>
          <a:prstGeom prst="rect">
            <a:avLst/>
          </a:prstGeom>
          <a:solidFill>
            <a:srgbClr val="FFFFCC"/>
          </a:solidFill>
        </p:spPr>
        <p:txBody>
          <a:bodyPr wrap="square" rtlCol="0">
            <a:spAutoFit/>
          </a:bodyPr>
          <a:lstStyle/>
          <a:p>
            <a:r>
              <a:rPr lang="es-ES" sz="1000"/>
              <a:t>OVERPASS PLAN</a:t>
            </a:r>
          </a:p>
        </p:txBody>
      </p:sp>
      <p:sp>
        <p:nvSpPr>
          <p:cNvPr id="11" name="CuadroTexto 10">
            <a:extLst>
              <a:ext uri="{FF2B5EF4-FFF2-40B4-BE49-F238E27FC236}">
                <a16:creationId xmlns:a16="http://schemas.microsoft.com/office/drawing/2014/main" id="{538E9893-6483-454B-ADD6-0C0C57145205}"/>
              </a:ext>
            </a:extLst>
          </p:cNvPr>
          <p:cNvSpPr txBox="1"/>
          <p:nvPr/>
        </p:nvSpPr>
        <p:spPr>
          <a:xfrm>
            <a:off x="5644873" y="1473432"/>
            <a:ext cx="833889" cy="246221"/>
          </a:xfrm>
          <a:prstGeom prst="rect">
            <a:avLst/>
          </a:prstGeom>
          <a:solidFill>
            <a:srgbClr val="FFFFCC"/>
          </a:solidFill>
        </p:spPr>
        <p:txBody>
          <a:bodyPr wrap="square" rtlCol="0">
            <a:spAutoFit/>
          </a:bodyPr>
          <a:lstStyle/>
          <a:p>
            <a:r>
              <a:rPr lang="es-ES" sz="1000"/>
              <a:t>ROAD PLAN</a:t>
            </a:r>
          </a:p>
        </p:txBody>
      </p:sp>
      <p:pic>
        <p:nvPicPr>
          <p:cNvPr id="5" name="Obraz 4">
            <a:extLst>
              <a:ext uri="{FF2B5EF4-FFF2-40B4-BE49-F238E27FC236}">
                <a16:creationId xmlns:a16="http://schemas.microsoft.com/office/drawing/2014/main" id="{BFEFC60C-867A-4509-9B17-C7CB8726AD60}"/>
              </a:ext>
            </a:extLst>
          </p:cNvPr>
          <p:cNvPicPr>
            <a:picLocks noChangeAspect="1"/>
          </p:cNvPicPr>
          <p:nvPr/>
        </p:nvPicPr>
        <p:blipFill>
          <a:blip r:embed="rId5"/>
          <a:stretch>
            <a:fillRect/>
          </a:stretch>
        </p:blipFill>
        <p:spPr>
          <a:xfrm>
            <a:off x="4446655" y="3326026"/>
            <a:ext cx="4413566" cy="1501930"/>
          </a:xfrm>
          <a:prstGeom prst="rect">
            <a:avLst/>
          </a:prstGeom>
        </p:spPr>
      </p:pic>
      <p:sp>
        <p:nvSpPr>
          <p:cNvPr id="13" name="CuadroTexto 12">
            <a:extLst>
              <a:ext uri="{FF2B5EF4-FFF2-40B4-BE49-F238E27FC236}">
                <a16:creationId xmlns:a16="http://schemas.microsoft.com/office/drawing/2014/main" id="{F30E15EA-E104-48C5-9FF6-82C706A48B01}"/>
              </a:ext>
            </a:extLst>
          </p:cNvPr>
          <p:cNvSpPr txBox="1"/>
          <p:nvPr/>
        </p:nvSpPr>
        <p:spPr>
          <a:xfrm>
            <a:off x="6237890" y="3202915"/>
            <a:ext cx="1356002" cy="246221"/>
          </a:xfrm>
          <a:prstGeom prst="rect">
            <a:avLst/>
          </a:prstGeom>
          <a:solidFill>
            <a:srgbClr val="FFFFCC"/>
          </a:solidFill>
        </p:spPr>
        <p:txBody>
          <a:bodyPr wrap="square" rtlCol="0">
            <a:spAutoFit/>
          </a:bodyPr>
          <a:lstStyle/>
          <a:p>
            <a:r>
              <a:rPr lang="es-ES" sz="1000"/>
              <a:t>ROAD CROSS SECTION</a:t>
            </a:r>
          </a:p>
        </p:txBody>
      </p:sp>
    </p:spTree>
    <p:extLst>
      <p:ext uri="{BB962C8B-B14F-4D97-AF65-F5344CB8AC3E}">
        <p14:creationId xmlns:p14="http://schemas.microsoft.com/office/powerpoint/2010/main" val="15353954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Marcador de texto 27">
            <a:extLst>
              <a:ext uri="{FF2B5EF4-FFF2-40B4-BE49-F238E27FC236}">
                <a16:creationId xmlns:a16="http://schemas.microsoft.com/office/drawing/2014/main" id="{56E88CDF-DF73-4DD2-9C24-2EC500B0D534}"/>
              </a:ext>
            </a:extLst>
          </p:cNvPr>
          <p:cNvSpPr>
            <a:spLocks noGrp="1"/>
          </p:cNvSpPr>
          <p:nvPr>
            <p:ph type="body" sz="quarter" idx="20"/>
          </p:nvPr>
        </p:nvSpPr>
        <p:spPr>
          <a:xfrm>
            <a:off x="3608836" y="564683"/>
            <a:ext cx="5244662" cy="569913"/>
          </a:xfrm>
        </p:spPr>
        <p:txBody>
          <a:bodyPr/>
          <a:lstStyle/>
          <a:p>
            <a:r>
              <a:rPr lang="en-US" sz="2000" dirty="0"/>
              <a:t>BERČIŪNAI-JONIŠKĖLIS</a:t>
            </a:r>
          </a:p>
          <a:p>
            <a:r>
              <a:rPr lang="es-ES" sz="2000" dirty="0"/>
              <a:t>SECTION GENERAL DESCRIPTION</a:t>
            </a:r>
          </a:p>
        </p:txBody>
      </p:sp>
      <p:sp>
        <p:nvSpPr>
          <p:cNvPr id="9" name="Rectángulo 8">
            <a:extLst>
              <a:ext uri="{FF2B5EF4-FFF2-40B4-BE49-F238E27FC236}">
                <a16:creationId xmlns:a16="http://schemas.microsoft.com/office/drawing/2014/main" id="{89833B1D-FA3C-45D6-AB4F-5327B75428A8}"/>
              </a:ext>
            </a:extLst>
          </p:cNvPr>
          <p:cNvSpPr/>
          <p:nvPr/>
        </p:nvSpPr>
        <p:spPr>
          <a:xfrm>
            <a:off x="283778" y="1413328"/>
            <a:ext cx="3866816" cy="3484224"/>
          </a:xfrm>
          <a:prstGeom prst="rect">
            <a:avLst/>
          </a:prstGeom>
        </p:spPr>
        <p:txBody>
          <a:bodyPr wrap="square">
            <a:spAutoFit/>
          </a:bodyPr>
          <a:lstStyle/>
          <a:p>
            <a:pPr indent="-134993" defTabSz="514323">
              <a:lnSpc>
                <a:spcPct val="107000"/>
              </a:lnSpc>
              <a:spcBef>
                <a:spcPts val="750"/>
              </a:spcBef>
              <a:spcAft>
                <a:spcPts val="429"/>
              </a:spcAft>
              <a:buBlip>
                <a:blip r:embed="rId3"/>
              </a:buBlip>
            </a:pPr>
            <a:r>
              <a:rPr lang="es-ES" sz="1000" dirty="0" err="1">
                <a:solidFill>
                  <a:srgbClr val="5D5D5D"/>
                </a:solidFill>
                <a:latin typeface="Myriad Pro" charset="0"/>
              </a:rPr>
              <a:t>This</a:t>
            </a:r>
            <a:r>
              <a:rPr lang="es-ES" sz="1000" dirty="0">
                <a:solidFill>
                  <a:srgbClr val="5D5D5D"/>
                </a:solidFill>
                <a:latin typeface="Myriad Pro" charset="0"/>
              </a:rPr>
              <a:t> </a:t>
            </a:r>
            <a:r>
              <a:rPr lang="es-ES" sz="1000" dirty="0" err="1">
                <a:solidFill>
                  <a:srgbClr val="5D5D5D"/>
                </a:solidFill>
                <a:latin typeface="Myriad Pro" charset="0"/>
              </a:rPr>
              <a:t>section</a:t>
            </a:r>
            <a:r>
              <a:rPr lang="es-ES" sz="1000" dirty="0">
                <a:solidFill>
                  <a:srgbClr val="5D5D5D"/>
                </a:solidFill>
                <a:latin typeface="Myriad Pro" charset="0"/>
              </a:rPr>
              <a:t> </a:t>
            </a:r>
            <a:r>
              <a:rPr lang="es-ES" sz="1000" b="1" dirty="0" err="1">
                <a:solidFill>
                  <a:srgbClr val="5D5D5D"/>
                </a:solidFill>
                <a:latin typeface="Myriad Pro" charset="0"/>
              </a:rPr>
              <a:t>connects</a:t>
            </a:r>
            <a:r>
              <a:rPr lang="es-ES" sz="1000" b="1" dirty="0">
                <a:solidFill>
                  <a:srgbClr val="5D5D5D"/>
                </a:solidFill>
                <a:latin typeface="Myriad Pro" charset="0"/>
              </a:rPr>
              <a:t> </a:t>
            </a:r>
            <a:r>
              <a:rPr lang="es-ES" sz="1000" dirty="0" err="1">
                <a:solidFill>
                  <a:srgbClr val="5D5D5D"/>
                </a:solidFill>
                <a:latin typeface="Myriad Pro" charset="0"/>
              </a:rPr>
              <a:t>two</a:t>
            </a:r>
            <a:r>
              <a:rPr lang="es-ES" sz="1000" dirty="0">
                <a:solidFill>
                  <a:srgbClr val="5D5D5D"/>
                </a:solidFill>
                <a:latin typeface="Myriad Pro" charset="0"/>
              </a:rPr>
              <a:t> </a:t>
            </a:r>
            <a:r>
              <a:rPr lang="es-ES" sz="1000" dirty="0" err="1">
                <a:solidFill>
                  <a:srgbClr val="5D5D5D"/>
                </a:solidFill>
                <a:latin typeface="Myriad Pro" charset="0"/>
              </a:rPr>
              <a:t>main</a:t>
            </a:r>
            <a:r>
              <a:rPr lang="es-ES" sz="1000" dirty="0">
                <a:solidFill>
                  <a:srgbClr val="5D5D5D"/>
                </a:solidFill>
                <a:latin typeface="Myriad Pro" charset="0"/>
              </a:rPr>
              <a:t> </a:t>
            </a:r>
            <a:r>
              <a:rPr lang="es-ES" sz="1000" dirty="0" err="1">
                <a:solidFill>
                  <a:srgbClr val="5D5D5D"/>
                </a:solidFill>
                <a:latin typeface="Myriad Pro" charset="0"/>
              </a:rPr>
              <a:t>population</a:t>
            </a:r>
            <a:r>
              <a:rPr lang="es-ES" sz="1000" dirty="0">
                <a:solidFill>
                  <a:srgbClr val="5D5D5D"/>
                </a:solidFill>
                <a:latin typeface="Myriad Pro" charset="0"/>
              </a:rPr>
              <a:t> áreas, </a:t>
            </a:r>
            <a:r>
              <a:rPr lang="pl-PL" sz="1000" b="1" dirty="0" err="1">
                <a:latin typeface="Myriad Pro" charset="0"/>
              </a:rPr>
              <a:t>Joniškelis</a:t>
            </a:r>
            <a:r>
              <a:rPr lang="en-GB" sz="1000" b="1" dirty="0">
                <a:solidFill>
                  <a:srgbClr val="5D5D5D"/>
                </a:solidFill>
                <a:latin typeface="Myriad Pro" charset="0"/>
              </a:rPr>
              <a:t>, </a:t>
            </a:r>
            <a:r>
              <a:rPr lang="en-GB" sz="1000" dirty="0">
                <a:solidFill>
                  <a:srgbClr val="5D5D5D"/>
                </a:solidFill>
                <a:latin typeface="Myriad Pro" charset="0"/>
              </a:rPr>
              <a:t>to the northeast of </a:t>
            </a:r>
            <a:r>
              <a:rPr lang="pl-PL" sz="1000" dirty="0" err="1">
                <a:solidFill>
                  <a:srgbClr val="5D5D5D"/>
                </a:solidFill>
                <a:latin typeface="Myriad Pro" charset="0"/>
              </a:rPr>
              <a:t>Pasvalys</a:t>
            </a:r>
            <a:r>
              <a:rPr lang="en-GB" sz="1000" dirty="0">
                <a:solidFill>
                  <a:srgbClr val="5D5D5D"/>
                </a:solidFill>
                <a:latin typeface="Myriad Pro" charset="0"/>
              </a:rPr>
              <a:t> District Municipality, and </a:t>
            </a:r>
            <a:r>
              <a:rPr lang="pl-PL" sz="1000" b="1" dirty="0" err="1">
                <a:solidFill>
                  <a:srgbClr val="5D5D5D"/>
                </a:solidFill>
                <a:latin typeface="Myriad Pro" charset="0"/>
              </a:rPr>
              <a:t>Paneve</a:t>
            </a:r>
            <a:r>
              <a:rPr lang="pl-PL" sz="1000" b="1" dirty="0" err="1">
                <a:solidFill>
                  <a:srgbClr val="5D5D5D"/>
                </a:solidFill>
                <a:latin typeface="Times New Roman" panose="02020603050405020304" pitchFamily="18" charset="0"/>
                <a:cs typeface="Times New Roman" panose="02020603050405020304" pitchFamily="18" charset="0"/>
              </a:rPr>
              <a:t>žys</a:t>
            </a:r>
            <a:r>
              <a:rPr lang="en-GB" sz="1000" dirty="0">
                <a:solidFill>
                  <a:srgbClr val="5D5D5D"/>
                </a:solidFill>
                <a:latin typeface="Myriad Pro" charset="0"/>
              </a:rPr>
              <a:t>, in </a:t>
            </a:r>
            <a:r>
              <a:rPr lang="en-GB" sz="1000" dirty="0" err="1">
                <a:solidFill>
                  <a:srgbClr val="5D5D5D"/>
                </a:solidFill>
                <a:latin typeface="Myriad Pro" charset="0"/>
              </a:rPr>
              <a:t>Panevežys</a:t>
            </a:r>
            <a:r>
              <a:rPr lang="en-GB" sz="1000" dirty="0">
                <a:solidFill>
                  <a:srgbClr val="5D5D5D"/>
                </a:solidFill>
                <a:latin typeface="Myriad Pro" charset="0"/>
              </a:rPr>
              <a:t> District Municipality.</a:t>
            </a:r>
          </a:p>
          <a:p>
            <a:pPr indent="-134993" defTabSz="514323">
              <a:lnSpc>
                <a:spcPct val="107000"/>
              </a:lnSpc>
              <a:spcBef>
                <a:spcPts val="750"/>
              </a:spcBef>
              <a:spcAft>
                <a:spcPts val="429"/>
              </a:spcAft>
              <a:buBlip>
                <a:blip r:embed="rId3"/>
              </a:buBlip>
            </a:pPr>
            <a:r>
              <a:rPr lang="en-GB" sz="1000" dirty="0">
                <a:solidFill>
                  <a:srgbClr val="5D5D5D"/>
                </a:solidFill>
                <a:latin typeface="Myriad Pro" charset="0"/>
              </a:rPr>
              <a:t>The </a:t>
            </a:r>
            <a:r>
              <a:rPr lang="en-GB" sz="1000" b="1" dirty="0">
                <a:solidFill>
                  <a:srgbClr val="5D5D5D"/>
                </a:solidFill>
                <a:latin typeface="Myriad Pro" charset="0"/>
              </a:rPr>
              <a:t>alignment </a:t>
            </a:r>
            <a:r>
              <a:rPr lang="en-GB" sz="1000" dirty="0">
                <a:solidFill>
                  <a:srgbClr val="5D5D5D"/>
                </a:solidFill>
                <a:latin typeface="Myriad Pro" charset="0"/>
              </a:rPr>
              <a:t>of this section has been designed within the boundaries of the approved </a:t>
            </a:r>
            <a:r>
              <a:rPr lang="en-GB" sz="1000" b="1" dirty="0">
                <a:solidFill>
                  <a:srgbClr val="5D5D5D"/>
                </a:solidFill>
                <a:latin typeface="Myriad Pro" charset="0"/>
              </a:rPr>
              <a:t>Special Plan, </a:t>
            </a:r>
            <a:r>
              <a:rPr lang="en-GB" sz="1000" dirty="0">
                <a:solidFill>
                  <a:srgbClr val="5D5D5D"/>
                </a:solidFill>
                <a:latin typeface="Myriad Pro" charset="0"/>
              </a:rPr>
              <a:t>running in close proximity to: </a:t>
            </a:r>
            <a:r>
              <a:rPr lang="pl-PL" sz="1000" b="1" dirty="0" err="1">
                <a:latin typeface="Myriad Pro" charset="0"/>
              </a:rPr>
              <a:t>Joniškelis</a:t>
            </a:r>
            <a:r>
              <a:rPr lang="es-ES" sz="1000" b="1" dirty="0">
                <a:latin typeface="Myriad Pro" panose="020B0503030403020204"/>
              </a:rPr>
              <a:t>,</a:t>
            </a:r>
            <a:r>
              <a:rPr lang="pl-PL" sz="1000" b="1" dirty="0">
                <a:latin typeface="Myriad Pro" panose="020B0503030403020204"/>
              </a:rPr>
              <a:t> </a:t>
            </a:r>
            <a:r>
              <a:rPr lang="pl-PL" sz="1000" b="1" dirty="0" err="1">
                <a:latin typeface="Myriad Pro" panose="020B0503030403020204"/>
              </a:rPr>
              <a:t>Jotainiai</a:t>
            </a:r>
            <a:r>
              <a:rPr lang="pl-PL" sz="1000" b="1" dirty="0">
                <a:latin typeface="Myriad Pro" panose="020B0503030403020204"/>
              </a:rPr>
              <a:t>, </a:t>
            </a:r>
            <a:r>
              <a:rPr lang="pl-PL" sz="1000" b="1" dirty="0" err="1"/>
              <a:t>Pu</a:t>
            </a:r>
            <a:r>
              <a:rPr lang="pl-PL" sz="1000" b="1" dirty="0" err="1">
                <a:latin typeface="Times New Roman" panose="02020603050405020304" pitchFamily="18" charset="0"/>
                <a:cs typeface="Times New Roman" panose="02020603050405020304" pitchFamily="18" charset="0"/>
              </a:rPr>
              <a:t>šalotas</a:t>
            </a:r>
            <a:r>
              <a:rPr lang="es-ES" sz="1000" b="1" dirty="0">
                <a:latin typeface="Myriad Pro" panose="020B0503030403020204"/>
              </a:rPr>
              <a:t>, </a:t>
            </a:r>
            <a:r>
              <a:rPr lang="es-ES" sz="1000" dirty="0">
                <a:latin typeface="Myriad Pro" panose="020B0503030403020204"/>
              </a:rPr>
              <a:t>and</a:t>
            </a:r>
            <a:r>
              <a:rPr lang="es-ES" sz="1000" b="1" dirty="0">
                <a:latin typeface="Myriad Pro" panose="020B0503030403020204"/>
              </a:rPr>
              <a:t> </a:t>
            </a:r>
            <a:r>
              <a:rPr lang="pl-PL" sz="1000" b="1" dirty="0" err="1">
                <a:latin typeface="Myriad Pro" charset="0"/>
              </a:rPr>
              <a:t>Paneve</a:t>
            </a:r>
            <a:r>
              <a:rPr lang="pl-PL" sz="1000" b="1" dirty="0" err="1">
                <a:latin typeface="Times New Roman" panose="02020603050405020304" pitchFamily="18" charset="0"/>
                <a:cs typeface="Times New Roman" panose="02020603050405020304" pitchFamily="18" charset="0"/>
              </a:rPr>
              <a:t>žys</a:t>
            </a:r>
            <a:r>
              <a:rPr lang="es-ES" sz="1000" b="1" dirty="0">
                <a:latin typeface="Myriad Pro" panose="020B0503030403020204"/>
              </a:rPr>
              <a:t>.</a:t>
            </a:r>
            <a:endParaRPr lang="en-GB" sz="1000" b="1" dirty="0">
              <a:latin typeface="Myriad Pro" panose="020B0503030403020204"/>
            </a:endParaRPr>
          </a:p>
          <a:p>
            <a:pPr indent="-134993" defTabSz="514323">
              <a:lnSpc>
                <a:spcPct val="107000"/>
              </a:lnSpc>
              <a:spcBef>
                <a:spcPts val="750"/>
              </a:spcBef>
              <a:spcAft>
                <a:spcPts val="429"/>
              </a:spcAft>
              <a:buBlip>
                <a:blip r:embed="rId3"/>
              </a:buBlip>
            </a:pPr>
            <a:r>
              <a:rPr lang="en-GB" sz="1000" dirty="0">
                <a:solidFill>
                  <a:srgbClr val="5D5D5D"/>
                </a:solidFill>
                <a:latin typeface="Myriad Pro" charset="0"/>
              </a:rPr>
              <a:t>The stretch intersects several existing transport infrastructure, for which </a:t>
            </a:r>
            <a:r>
              <a:rPr lang="en-GB" sz="1000" b="1" dirty="0">
                <a:solidFill>
                  <a:srgbClr val="5D5D5D"/>
                </a:solidFill>
                <a:latin typeface="Myriad Pro" charset="0"/>
              </a:rPr>
              <a:t>new grade separated junctions </a:t>
            </a:r>
            <a:r>
              <a:rPr lang="en-GB" sz="1000" dirty="0">
                <a:solidFill>
                  <a:srgbClr val="5D5D5D"/>
                </a:solidFill>
                <a:latin typeface="Myriad Pro" charset="0"/>
              </a:rPr>
              <a:t>have been designed, </a:t>
            </a:r>
            <a:r>
              <a:rPr lang="en-GB" sz="1000" b="1" dirty="0">
                <a:solidFill>
                  <a:srgbClr val="5D5D5D"/>
                </a:solidFill>
                <a:latin typeface="Myriad Pro" charset="0"/>
              </a:rPr>
              <a:t>avoiding level crossings </a:t>
            </a:r>
            <a:r>
              <a:rPr lang="en-GB" sz="1000" dirty="0">
                <a:solidFill>
                  <a:srgbClr val="5D5D5D"/>
                </a:solidFill>
                <a:latin typeface="Myriad Pro" charset="0"/>
              </a:rPr>
              <a:t>that represent one of the </a:t>
            </a:r>
            <a:r>
              <a:rPr lang="en-GB" sz="1000" b="1" dirty="0">
                <a:solidFill>
                  <a:srgbClr val="5D5D5D"/>
                </a:solidFill>
                <a:latin typeface="Myriad Pro" charset="0"/>
              </a:rPr>
              <a:t>rail sector´s biggest safety concerns. </a:t>
            </a:r>
          </a:p>
          <a:p>
            <a:pPr indent="-134993" defTabSz="514323">
              <a:lnSpc>
                <a:spcPct val="107000"/>
              </a:lnSpc>
              <a:spcBef>
                <a:spcPts val="750"/>
              </a:spcBef>
              <a:spcAft>
                <a:spcPts val="429"/>
              </a:spcAft>
              <a:buBlip>
                <a:blip r:embed="rId3"/>
              </a:buBlip>
            </a:pPr>
            <a:r>
              <a:rPr lang="en-GB" sz="1000" b="1" dirty="0">
                <a:solidFill>
                  <a:srgbClr val="5D5D5D"/>
                </a:solidFill>
                <a:latin typeface="Myriad Pro" charset="0"/>
              </a:rPr>
              <a:t>Access roads</a:t>
            </a:r>
            <a:r>
              <a:rPr lang="en-GB" sz="1000" dirty="0">
                <a:solidFill>
                  <a:srgbClr val="5D5D5D"/>
                </a:solidFill>
                <a:latin typeface="Myriad Pro" charset="0"/>
              </a:rPr>
              <a:t> parallel to the new railway line have been </a:t>
            </a:r>
            <a:r>
              <a:rPr lang="en-GB" sz="1000" b="1" dirty="0">
                <a:solidFill>
                  <a:srgbClr val="5D5D5D"/>
                </a:solidFill>
                <a:latin typeface="Myriad Pro" charset="0"/>
              </a:rPr>
              <a:t>designed</a:t>
            </a:r>
            <a:r>
              <a:rPr lang="en-GB" sz="1000" dirty="0">
                <a:solidFill>
                  <a:srgbClr val="5D5D5D"/>
                </a:solidFill>
                <a:latin typeface="Myriad Pro" charset="0"/>
              </a:rPr>
              <a:t>, </a:t>
            </a:r>
            <a:r>
              <a:rPr lang="en-GB" sz="1000" b="1" dirty="0">
                <a:solidFill>
                  <a:srgbClr val="5D5D5D"/>
                </a:solidFill>
                <a:latin typeface="Myriad Pro" charset="0"/>
              </a:rPr>
              <a:t>ensuring connectivity </a:t>
            </a:r>
            <a:r>
              <a:rPr lang="en-GB" sz="1000" dirty="0">
                <a:solidFill>
                  <a:srgbClr val="5D5D5D"/>
                </a:solidFill>
                <a:latin typeface="Myriad Pro" charset="0"/>
              </a:rPr>
              <a:t>among the adjacent private </a:t>
            </a:r>
            <a:r>
              <a:rPr lang="en-GB" sz="1000" dirty="0" err="1">
                <a:solidFill>
                  <a:srgbClr val="5D5D5D"/>
                </a:solidFill>
                <a:latin typeface="Myriad Pro" charset="0"/>
              </a:rPr>
              <a:t>landplot</a:t>
            </a:r>
            <a:r>
              <a:rPr lang="en-GB" sz="1000" dirty="0">
                <a:solidFill>
                  <a:srgbClr val="5D5D5D"/>
                </a:solidFill>
                <a:latin typeface="Myriad Pro" charset="0"/>
              </a:rPr>
              <a:t> owners.</a:t>
            </a:r>
          </a:p>
          <a:p>
            <a:pPr defTabSz="514323">
              <a:lnSpc>
                <a:spcPct val="107000"/>
              </a:lnSpc>
              <a:spcBef>
                <a:spcPts val="750"/>
              </a:spcBef>
              <a:spcAft>
                <a:spcPts val="429"/>
              </a:spcAft>
            </a:pPr>
            <a:r>
              <a:rPr lang="en-GB" sz="1000" i="1" dirty="0">
                <a:solidFill>
                  <a:srgbClr val="5D5D5D"/>
                </a:solidFill>
                <a:latin typeface="Myriad Pro" charset="0"/>
              </a:rPr>
              <a:t>NOTE: </a:t>
            </a:r>
            <a:r>
              <a:rPr lang="es-ES" sz="1000" i="1" dirty="0" err="1">
                <a:solidFill>
                  <a:schemeClr val="bg1">
                    <a:lumMod val="50000"/>
                  </a:schemeClr>
                </a:solidFill>
                <a:latin typeface="Myriad Pro" charset="0"/>
              </a:rPr>
              <a:t>For</a:t>
            </a:r>
            <a:r>
              <a:rPr lang="es-ES" sz="1000" i="1" dirty="0">
                <a:solidFill>
                  <a:schemeClr val="bg1">
                    <a:lumMod val="50000"/>
                  </a:schemeClr>
                </a:solidFill>
                <a:latin typeface="Myriad Pro" charset="0"/>
              </a:rPr>
              <a:t> </a:t>
            </a:r>
            <a:r>
              <a:rPr lang="es-ES" sz="1000" i="1" dirty="0" err="1">
                <a:solidFill>
                  <a:schemeClr val="bg1">
                    <a:lumMod val="50000"/>
                  </a:schemeClr>
                </a:solidFill>
                <a:latin typeface="Myriad Pro" charset="0"/>
              </a:rPr>
              <a:t>the</a:t>
            </a:r>
            <a:r>
              <a:rPr lang="es-ES" sz="1000" i="1" dirty="0">
                <a:solidFill>
                  <a:schemeClr val="bg1">
                    <a:lumMod val="50000"/>
                  </a:schemeClr>
                </a:solidFill>
                <a:latin typeface="Myriad Pro" charset="0"/>
              </a:rPr>
              <a:t> </a:t>
            </a:r>
            <a:r>
              <a:rPr lang="es-ES" sz="1000" i="1" dirty="0" err="1">
                <a:solidFill>
                  <a:schemeClr val="bg1">
                    <a:lumMod val="50000"/>
                  </a:schemeClr>
                </a:solidFill>
                <a:latin typeface="Myriad Pro" charset="0"/>
              </a:rPr>
              <a:t>purpose</a:t>
            </a:r>
            <a:r>
              <a:rPr lang="es-ES" sz="1000" i="1" dirty="0">
                <a:solidFill>
                  <a:schemeClr val="bg1">
                    <a:lumMod val="50000"/>
                  </a:schemeClr>
                </a:solidFill>
                <a:latin typeface="Myriad Pro" charset="0"/>
              </a:rPr>
              <a:t> of </a:t>
            </a:r>
            <a:r>
              <a:rPr lang="es-ES" sz="1000" i="1" dirty="0" err="1">
                <a:solidFill>
                  <a:schemeClr val="bg1">
                    <a:lumMod val="50000"/>
                  </a:schemeClr>
                </a:solidFill>
                <a:latin typeface="Myriad Pro" charset="0"/>
              </a:rPr>
              <a:t>this</a:t>
            </a:r>
            <a:r>
              <a:rPr lang="es-ES" sz="1000" i="1" dirty="0">
                <a:solidFill>
                  <a:schemeClr val="bg1">
                    <a:lumMod val="50000"/>
                  </a:schemeClr>
                </a:solidFill>
                <a:latin typeface="Myriad Pro" charset="0"/>
              </a:rPr>
              <a:t> </a:t>
            </a:r>
            <a:r>
              <a:rPr lang="es-ES" sz="1000" i="1" dirty="0" err="1">
                <a:solidFill>
                  <a:schemeClr val="bg1">
                    <a:lumMod val="50000"/>
                  </a:schemeClr>
                </a:solidFill>
                <a:latin typeface="Myriad Pro" charset="0"/>
              </a:rPr>
              <a:t>presentation</a:t>
            </a:r>
            <a:r>
              <a:rPr lang="es-ES" sz="1000" i="1" dirty="0">
                <a:solidFill>
                  <a:schemeClr val="bg1">
                    <a:lumMod val="50000"/>
                  </a:schemeClr>
                </a:solidFill>
                <a:latin typeface="Myriad Pro" charset="0"/>
              </a:rPr>
              <a:t>, </a:t>
            </a:r>
            <a:r>
              <a:rPr lang="es-ES" sz="1000" i="1" dirty="0" err="1">
                <a:solidFill>
                  <a:schemeClr val="bg1">
                    <a:lumMod val="50000"/>
                  </a:schemeClr>
                </a:solidFill>
                <a:latin typeface="Myriad Pro" charset="0"/>
              </a:rPr>
              <a:t>we´ll</a:t>
            </a:r>
            <a:r>
              <a:rPr lang="es-ES" sz="1000" i="1" dirty="0">
                <a:solidFill>
                  <a:schemeClr val="bg1">
                    <a:lumMod val="50000"/>
                  </a:schemeClr>
                </a:solidFill>
                <a:latin typeface="Myriad Pro" charset="0"/>
              </a:rPr>
              <a:t> be </a:t>
            </a:r>
            <a:r>
              <a:rPr lang="es-ES" sz="1000" i="1" dirty="0" err="1">
                <a:solidFill>
                  <a:schemeClr val="bg1">
                    <a:lumMod val="50000"/>
                  </a:schemeClr>
                </a:solidFill>
                <a:latin typeface="Myriad Pro" charset="0"/>
              </a:rPr>
              <a:t>showing</a:t>
            </a:r>
            <a:r>
              <a:rPr lang="es-ES" sz="1000" i="1" dirty="0">
                <a:solidFill>
                  <a:schemeClr val="bg1">
                    <a:lumMod val="50000"/>
                  </a:schemeClr>
                </a:solidFill>
                <a:latin typeface="Myriad Pro" charset="0"/>
              </a:rPr>
              <a:t> </a:t>
            </a:r>
            <a:r>
              <a:rPr lang="es-ES" sz="1000" i="1" dirty="0" err="1">
                <a:solidFill>
                  <a:schemeClr val="bg1">
                    <a:lumMod val="50000"/>
                  </a:schemeClr>
                </a:solidFill>
                <a:latin typeface="Myriad Pro" charset="0"/>
              </a:rPr>
              <a:t>only</a:t>
            </a:r>
            <a:r>
              <a:rPr lang="es-ES" sz="1000" i="1" dirty="0">
                <a:solidFill>
                  <a:schemeClr val="bg1">
                    <a:lumMod val="50000"/>
                  </a:schemeClr>
                </a:solidFill>
                <a:latin typeface="Myriad Pro" charset="0"/>
              </a:rPr>
              <a:t> </a:t>
            </a:r>
            <a:r>
              <a:rPr lang="es-ES" sz="1000" i="1" dirty="0" err="1">
                <a:solidFill>
                  <a:schemeClr val="bg1">
                    <a:lumMod val="50000"/>
                  </a:schemeClr>
                </a:solidFill>
                <a:latin typeface="Myriad Pro" charset="0"/>
              </a:rPr>
              <a:t>the</a:t>
            </a:r>
            <a:r>
              <a:rPr lang="es-ES" sz="1000" i="1" dirty="0">
                <a:solidFill>
                  <a:schemeClr val="bg1">
                    <a:lumMod val="50000"/>
                  </a:schemeClr>
                </a:solidFill>
                <a:latin typeface="Myriad Pro" charset="0"/>
              </a:rPr>
              <a:t> </a:t>
            </a:r>
            <a:r>
              <a:rPr lang="es-ES" sz="1000" i="1" dirty="0" err="1">
                <a:solidFill>
                  <a:schemeClr val="bg1">
                    <a:lumMod val="50000"/>
                  </a:schemeClr>
                </a:solidFill>
                <a:latin typeface="Myriad Pro" charset="0"/>
              </a:rPr>
              <a:t>infrastructure</a:t>
            </a:r>
            <a:r>
              <a:rPr lang="es-ES" sz="1000" i="1" dirty="0">
                <a:solidFill>
                  <a:schemeClr val="bg1">
                    <a:lumMod val="50000"/>
                  </a:schemeClr>
                </a:solidFill>
                <a:latin typeface="Myriad Pro" charset="0"/>
              </a:rPr>
              <a:t> </a:t>
            </a:r>
            <a:r>
              <a:rPr lang="es-ES" sz="1000" i="1" dirty="0" err="1">
                <a:solidFill>
                  <a:schemeClr val="bg1">
                    <a:lumMod val="50000"/>
                  </a:schemeClr>
                </a:solidFill>
                <a:latin typeface="Myriad Pro" charset="0"/>
              </a:rPr>
              <a:t>within</a:t>
            </a:r>
            <a:r>
              <a:rPr lang="es-ES" sz="1000" i="1" dirty="0">
                <a:solidFill>
                  <a:schemeClr val="bg1">
                    <a:lumMod val="50000"/>
                  </a:schemeClr>
                </a:solidFill>
                <a:latin typeface="Myriad Pro" charset="0"/>
              </a:rPr>
              <a:t> </a:t>
            </a:r>
            <a:r>
              <a:rPr lang="es-ES" sz="1000" i="1" dirty="0" err="1">
                <a:solidFill>
                  <a:schemeClr val="bg1">
                    <a:lumMod val="50000"/>
                  </a:schemeClr>
                </a:solidFill>
                <a:latin typeface="Myriad Pro" charset="0"/>
              </a:rPr>
              <a:t>the</a:t>
            </a:r>
            <a:r>
              <a:rPr lang="es-ES" sz="1000" i="1" dirty="0">
                <a:solidFill>
                  <a:schemeClr val="bg1">
                    <a:lumMod val="50000"/>
                  </a:schemeClr>
                </a:solidFill>
                <a:latin typeface="Myriad Pro" charset="0"/>
              </a:rPr>
              <a:t> </a:t>
            </a:r>
            <a:r>
              <a:rPr lang="es-ES" sz="1000" i="1" dirty="0" err="1">
                <a:solidFill>
                  <a:schemeClr val="bg1">
                    <a:lumMod val="50000"/>
                  </a:schemeClr>
                </a:solidFill>
                <a:latin typeface="Myriad Pro" charset="0"/>
              </a:rPr>
              <a:t>boundaries</a:t>
            </a:r>
            <a:r>
              <a:rPr lang="es-ES" sz="1000" i="1" dirty="0">
                <a:solidFill>
                  <a:schemeClr val="bg1">
                    <a:lumMod val="50000"/>
                  </a:schemeClr>
                </a:solidFill>
                <a:latin typeface="Myriad Pro" charset="0"/>
              </a:rPr>
              <a:t> of</a:t>
            </a:r>
            <a:r>
              <a:rPr lang="en-GB" sz="1000" i="1" dirty="0">
                <a:solidFill>
                  <a:schemeClr val="bg1">
                    <a:lumMod val="50000"/>
                  </a:schemeClr>
                </a:solidFill>
                <a:latin typeface="Myriad Pro" charset="0"/>
              </a:rPr>
              <a:t> </a:t>
            </a:r>
            <a:r>
              <a:rPr lang="en-GB" sz="1000" i="1" dirty="0" err="1">
                <a:solidFill>
                  <a:schemeClr val="bg1">
                    <a:lumMod val="50000"/>
                  </a:schemeClr>
                </a:solidFill>
                <a:latin typeface="Myriad Pro" charset="0"/>
              </a:rPr>
              <a:t>Panevezys</a:t>
            </a:r>
            <a:r>
              <a:rPr lang="en-GB" sz="1000" i="1" dirty="0">
                <a:solidFill>
                  <a:schemeClr val="bg1">
                    <a:lumMod val="50000"/>
                  </a:schemeClr>
                </a:solidFill>
                <a:latin typeface="Myriad Pro" charset="0"/>
              </a:rPr>
              <a:t> Municipality.</a:t>
            </a:r>
          </a:p>
          <a:p>
            <a:pPr defTabSz="514323">
              <a:lnSpc>
                <a:spcPct val="107000"/>
              </a:lnSpc>
              <a:spcBef>
                <a:spcPts val="750"/>
              </a:spcBef>
              <a:spcAft>
                <a:spcPts val="429"/>
              </a:spcAft>
            </a:pPr>
            <a:endParaRPr lang="es-ES" sz="1000" dirty="0">
              <a:solidFill>
                <a:srgbClr val="5D5D5D"/>
              </a:solidFill>
              <a:latin typeface="Myriad Pro" charset="0"/>
            </a:endParaRPr>
          </a:p>
        </p:txBody>
      </p:sp>
      <p:sp>
        <p:nvSpPr>
          <p:cNvPr id="19" name="CuadroTexto 18">
            <a:extLst>
              <a:ext uri="{FF2B5EF4-FFF2-40B4-BE49-F238E27FC236}">
                <a16:creationId xmlns:a16="http://schemas.microsoft.com/office/drawing/2014/main" id="{7297388E-D72E-42B9-8176-384FC808548D}"/>
              </a:ext>
            </a:extLst>
          </p:cNvPr>
          <p:cNvSpPr txBox="1"/>
          <p:nvPr/>
        </p:nvSpPr>
        <p:spPr>
          <a:xfrm>
            <a:off x="2212900" y="4744884"/>
            <a:ext cx="749734" cy="398616"/>
          </a:xfrm>
          <a:prstGeom prst="rect">
            <a:avLst/>
          </a:prstGeom>
          <a:noFill/>
        </p:spPr>
        <p:txBody>
          <a:bodyPr wrap="square" rtlCol="0">
            <a:spAutoFit/>
          </a:bodyPr>
          <a:lstStyle/>
          <a:p>
            <a:r>
              <a:rPr lang="en-GB" sz="1000" dirty="0">
                <a:solidFill>
                  <a:schemeClr val="accent6"/>
                </a:solidFill>
              </a:rPr>
              <a:t>ROAD NR. 3022</a:t>
            </a:r>
            <a:endParaRPr lang="es-ES" sz="1000" dirty="0">
              <a:solidFill>
                <a:schemeClr val="accent6"/>
              </a:solidFill>
            </a:endParaRPr>
          </a:p>
        </p:txBody>
      </p:sp>
      <p:sp>
        <p:nvSpPr>
          <p:cNvPr id="20" name="CuadroTexto 19">
            <a:extLst>
              <a:ext uri="{FF2B5EF4-FFF2-40B4-BE49-F238E27FC236}">
                <a16:creationId xmlns:a16="http://schemas.microsoft.com/office/drawing/2014/main" id="{FCE7C8C6-6157-4423-B132-31DA4E2A9AF6}"/>
              </a:ext>
            </a:extLst>
          </p:cNvPr>
          <p:cNvSpPr txBox="1"/>
          <p:nvPr/>
        </p:nvSpPr>
        <p:spPr>
          <a:xfrm>
            <a:off x="7869698" y="1872864"/>
            <a:ext cx="870897" cy="400110"/>
          </a:xfrm>
          <a:prstGeom prst="rect">
            <a:avLst/>
          </a:prstGeom>
          <a:noFill/>
        </p:spPr>
        <p:txBody>
          <a:bodyPr wrap="square" rtlCol="0">
            <a:spAutoFit/>
          </a:bodyPr>
          <a:lstStyle/>
          <a:p>
            <a:r>
              <a:rPr lang="en-GB" sz="1000" dirty="0">
                <a:solidFill>
                  <a:schemeClr val="accent6"/>
                </a:solidFill>
              </a:rPr>
              <a:t>ROAD NR. 1204</a:t>
            </a:r>
            <a:endParaRPr lang="es-ES" sz="1000" dirty="0">
              <a:solidFill>
                <a:schemeClr val="accent6"/>
              </a:solidFill>
            </a:endParaRPr>
          </a:p>
        </p:txBody>
      </p:sp>
      <p:sp>
        <p:nvSpPr>
          <p:cNvPr id="21" name="CuadroTexto 20">
            <a:extLst>
              <a:ext uri="{FF2B5EF4-FFF2-40B4-BE49-F238E27FC236}">
                <a16:creationId xmlns:a16="http://schemas.microsoft.com/office/drawing/2014/main" id="{07044857-DAA8-4275-99EE-83723F03F3B1}"/>
              </a:ext>
            </a:extLst>
          </p:cNvPr>
          <p:cNvSpPr txBox="1"/>
          <p:nvPr/>
        </p:nvSpPr>
        <p:spPr>
          <a:xfrm>
            <a:off x="2367978" y="3842127"/>
            <a:ext cx="901759" cy="400110"/>
          </a:xfrm>
          <a:prstGeom prst="rect">
            <a:avLst/>
          </a:prstGeom>
          <a:noFill/>
        </p:spPr>
        <p:txBody>
          <a:bodyPr wrap="square" rtlCol="0">
            <a:spAutoFit/>
          </a:bodyPr>
          <a:lstStyle>
            <a:defPPr>
              <a:defRPr lang="en-US"/>
            </a:defPPr>
            <a:lvl1pPr>
              <a:defRPr sz="1000">
                <a:solidFill>
                  <a:schemeClr val="accent6"/>
                </a:solidFill>
              </a:defRPr>
            </a:lvl1pPr>
          </a:lstStyle>
          <a:p>
            <a:r>
              <a:rPr lang="es-ES" dirty="0"/>
              <a:t>ROAD NR. 3023</a:t>
            </a:r>
          </a:p>
        </p:txBody>
      </p:sp>
      <p:pic>
        <p:nvPicPr>
          <p:cNvPr id="3" name="Obraz 2">
            <a:extLst>
              <a:ext uri="{FF2B5EF4-FFF2-40B4-BE49-F238E27FC236}">
                <a16:creationId xmlns:a16="http://schemas.microsoft.com/office/drawing/2014/main" id="{8FCAE47F-6AAE-429C-9ECB-8CB6D147397E}"/>
              </a:ext>
            </a:extLst>
          </p:cNvPr>
          <p:cNvPicPr>
            <a:picLocks noChangeAspect="1"/>
          </p:cNvPicPr>
          <p:nvPr/>
        </p:nvPicPr>
        <p:blipFill>
          <a:blip r:embed="rId4"/>
          <a:stretch>
            <a:fillRect/>
          </a:stretch>
        </p:blipFill>
        <p:spPr>
          <a:xfrm>
            <a:off x="4826932" y="1326399"/>
            <a:ext cx="2505567" cy="3571153"/>
          </a:xfrm>
          <a:prstGeom prst="rect">
            <a:avLst/>
          </a:prstGeom>
        </p:spPr>
      </p:pic>
      <p:sp>
        <p:nvSpPr>
          <p:cNvPr id="12" name="Elipse 11">
            <a:extLst>
              <a:ext uri="{FF2B5EF4-FFF2-40B4-BE49-F238E27FC236}">
                <a16:creationId xmlns:a16="http://schemas.microsoft.com/office/drawing/2014/main" id="{543BDF9E-DFBD-4800-869A-57374714CF3A}"/>
              </a:ext>
            </a:extLst>
          </p:cNvPr>
          <p:cNvSpPr/>
          <p:nvPr/>
        </p:nvSpPr>
        <p:spPr>
          <a:xfrm rot="21397148">
            <a:off x="5236565" y="2676292"/>
            <a:ext cx="628979" cy="114828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81358951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Marcador de texto 15">
            <a:extLst>
              <a:ext uri="{FF2B5EF4-FFF2-40B4-BE49-F238E27FC236}">
                <a16:creationId xmlns:a16="http://schemas.microsoft.com/office/drawing/2014/main" id="{B766AE2D-B6EB-4C24-AC52-CF6DADF3F66C}"/>
              </a:ext>
            </a:extLst>
          </p:cNvPr>
          <p:cNvSpPr>
            <a:spLocks noGrp="1"/>
          </p:cNvSpPr>
          <p:nvPr>
            <p:ph type="body" sz="quarter" idx="20"/>
          </p:nvPr>
        </p:nvSpPr>
        <p:spPr/>
        <p:txBody>
          <a:bodyPr/>
          <a:lstStyle/>
          <a:p>
            <a:r>
              <a:rPr lang="es-ES" sz="2000"/>
              <a:t>ROAD </a:t>
            </a:r>
            <a:r>
              <a:rPr lang="pl-PL" sz="2000"/>
              <a:t>2925</a:t>
            </a:r>
            <a:r>
              <a:rPr lang="es-ES" sz="2000"/>
              <a:t> - OVERPASS ELEVATION AND CROSS SECTION</a:t>
            </a:r>
            <a:endParaRPr lang="lv-LV" sz="2000"/>
          </a:p>
          <a:p>
            <a:endParaRPr lang="es-ES" sz="2000"/>
          </a:p>
        </p:txBody>
      </p:sp>
      <p:sp>
        <p:nvSpPr>
          <p:cNvPr id="12" name="CuadroTexto 11">
            <a:extLst>
              <a:ext uri="{FF2B5EF4-FFF2-40B4-BE49-F238E27FC236}">
                <a16:creationId xmlns:a16="http://schemas.microsoft.com/office/drawing/2014/main" id="{D0AC6BDF-DD5D-4C32-B3A1-BC2B4EA64921}"/>
              </a:ext>
            </a:extLst>
          </p:cNvPr>
          <p:cNvSpPr txBox="1"/>
          <p:nvPr/>
        </p:nvSpPr>
        <p:spPr>
          <a:xfrm>
            <a:off x="6420902" y="3289974"/>
            <a:ext cx="1336637" cy="400110"/>
          </a:xfrm>
          <a:prstGeom prst="rect">
            <a:avLst/>
          </a:prstGeom>
          <a:solidFill>
            <a:srgbClr val="FFFFCC"/>
          </a:solidFill>
        </p:spPr>
        <p:txBody>
          <a:bodyPr wrap="square" rtlCol="0">
            <a:spAutoFit/>
          </a:bodyPr>
          <a:lstStyle/>
          <a:p>
            <a:r>
              <a:rPr lang="es-ES" sz="1000"/>
              <a:t>ROAD CROSS SECTION ON VIADUCT</a:t>
            </a:r>
          </a:p>
        </p:txBody>
      </p:sp>
      <p:sp>
        <p:nvSpPr>
          <p:cNvPr id="13" name="CuadroTexto 12">
            <a:extLst>
              <a:ext uri="{FF2B5EF4-FFF2-40B4-BE49-F238E27FC236}">
                <a16:creationId xmlns:a16="http://schemas.microsoft.com/office/drawing/2014/main" id="{290CA8AD-A63E-412A-8335-0C2CC991DE3D}"/>
              </a:ext>
            </a:extLst>
          </p:cNvPr>
          <p:cNvSpPr txBox="1"/>
          <p:nvPr/>
        </p:nvSpPr>
        <p:spPr>
          <a:xfrm>
            <a:off x="1456147" y="4708533"/>
            <a:ext cx="1336637" cy="400110"/>
          </a:xfrm>
          <a:prstGeom prst="rect">
            <a:avLst/>
          </a:prstGeom>
          <a:solidFill>
            <a:srgbClr val="FFFFCC"/>
          </a:solidFill>
        </p:spPr>
        <p:txBody>
          <a:bodyPr wrap="square" rtlCol="0">
            <a:spAutoFit/>
          </a:bodyPr>
          <a:lstStyle/>
          <a:p>
            <a:r>
              <a:rPr lang="es-ES" sz="1000"/>
              <a:t>ROAD CROSS SECTION ON EMBANKMENT</a:t>
            </a:r>
          </a:p>
        </p:txBody>
      </p:sp>
      <p:pic>
        <p:nvPicPr>
          <p:cNvPr id="2" name="Obraz 1">
            <a:extLst>
              <a:ext uri="{FF2B5EF4-FFF2-40B4-BE49-F238E27FC236}">
                <a16:creationId xmlns:a16="http://schemas.microsoft.com/office/drawing/2014/main" id="{978D65F1-32BE-43FF-8C28-0AFE0A0E9BBE}"/>
              </a:ext>
            </a:extLst>
          </p:cNvPr>
          <p:cNvPicPr>
            <a:picLocks noChangeAspect="1"/>
          </p:cNvPicPr>
          <p:nvPr/>
        </p:nvPicPr>
        <p:blipFill>
          <a:blip r:embed="rId2"/>
          <a:stretch>
            <a:fillRect/>
          </a:stretch>
        </p:blipFill>
        <p:spPr>
          <a:xfrm>
            <a:off x="326625" y="1387999"/>
            <a:ext cx="5076360" cy="1740010"/>
          </a:xfrm>
          <a:prstGeom prst="rect">
            <a:avLst/>
          </a:prstGeom>
        </p:spPr>
      </p:pic>
      <p:sp>
        <p:nvSpPr>
          <p:cNvPr id="11" name="CuadroTexto 10">
            <a:extLst>
              <a:ext uri="{FF2B5EF4-FFF2-40B4-BE49-F238E27FC236}">
                <a16:creationId xmlns:a16="http://schemas.microsoft.com/office/drawing/2014/main" id="{FA66A47A-5CB4-438F-A03C-B82A619882AF}"/>
              </a:ext>
            </a:extLst>
          </p:cNvPr>
          <p:cNvSpPr txBox="1"/>
          <p:nvPr/>
        </p:nvSpPr>
        <p:spPr>
          <a:xfrm>
            <a:off x="487968" y="2918175"/>
            <a:ext cx="1340832" cy="246221"/>
          </a:xfrm>
          <a:prstGeom prst="rect">
            <a:avLst/>
          </a:prstGeom>
          <a:solidFill>
            <a:srgbClr val="FFFFCC"/>
          </a:solidFill>
        </p:spPr>
        <p:txBody>
          <a:bodyPr wrap="square" rtlCol="0">
            <a:spAutoFit/>
          </a:bodyPr>
          <a:lstStyle/>
          <a:p>
            <a:r>
              <a:rPr lang="es-ES" sz="1000"/>
              <a:t>OVERPASS ELEVATION</a:t>
            </a:r>
          </a:p>
        </p:txBody>
      </p:sp>
      <p:pic>
        <p:nvPicPr>
          <p:cNvPr id="4" name="Obraz 3">
            <a:extLst>
              <a:ext uri="{FF2B5EF4-FFF2-40B4-BE49-F238E27FC236}">
                <a16:creationId xmlns:a16="http://schemas.microsoft.com/office/drawing/2014/main" id="{A4B83860-E1A0-4630-BA3E-4B1D86F7AEC2}"/>
              </a:ext>
            </a:extLst>
          </p:cNvPr>
          <p:cNvPicPr>
            <a:picLocks noChangeAspect="1"/>
          </p:cNvPicPr>
          <p:nvPr/>
        </p:nvPicPr>
        <p:blipFill>
          <a:blip r:embed="rId3"/>
          <a:stretch>
            <a:fillRect/>
          </a:stretch>
        </p:blipFill>
        <p:spPr>
          <a:xfrm>
            <a:off x="5305463" y="1835285"/>
            <a:ext cx="3743064" cy="1472930"/>
          </a:xfrm>
          <a:prstGeom prst="rect">
            <a:avLst/>
          </a:prstGeom>
        </p:spPr>
      </p:pic>
      <p:pic>
        <p:nvPicPr>
          <p:cNvPr id="5" name="Obraz 4">
            <a:extLst>
              <a:ext uri="{FF2B5EF4-FFF2-40B4-BE49-F238E27FC236}">
                <a16:creationId xmlns:a16="http://schemas.microsoft.com/office/drawing/2014/main" id="{99A07664-12A1-4D22-8466-71EC28A1EF64}"/>
              </a:ext>
            </a:extLst>
          </p:cNvPr>
          <p:cNvPicPr>
            <a:picLocks noChangeAspect="1"/>
          </p:cNvPicPr>
          <p:nvPr/>
        </p:nvPicPr>
        <p:blipFill>
          <a:blip r:embed="rId4"/>
          <a:stretch>
            <a:fillRect/>
          </a:stretch>
        </p:blipFill>
        <p:spPr>
          <a:xfrm>
            <a:off x="334383" y="3308215"/>
            <a:ext cx="3680092" cy="1309346"/>
          </a:xfrm>
          <a:prstGeom prst="rect">
            <a:avLst/>
          </a:prstGeom>
        </p:spPr>
      </p:pic>
    </p:spTree>
    <p:extLst>
      <p:ext uri="{BB962C8B-B14F-4D97-AF65-F5344CB8AC3E}">
        <p14:creationId xmlns:p14="http://schemas.microsoft.com/office/powerpoint/2010/main" val="158763651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7">
            <a:extLst>
              <a:ext uri="{FF2B5EF4-FFF2-40B4-BE49-F238E27FC236}">
                <a16:creationId xmlns:a16="http://schemas.microsoft.com/office/drawing/2014/main" id="{F55DD0D3-9FD9-4C78-9558-14E951F8F967}"/>
              </a:ext>
            </a:extLst>
          </p:cNvPr>
          <p:cNvSpPr>
            <a:spLocks noGrp="1"/>
          </p:cNvSpPr>
          <p:nvPr>
            <p:ph type="body" sz="quarter" idx="20"/>
          </p:nvPr>
        </p:nvSpPr>
        <p:spPr/>
        <p:txBody>
          <a:bodyPr/>
          <a:lstStyle/>
          <a:p>
            <a:r>
              <a:rPr lang="es-ES" sz="2000" dirty="0"/>
              <a:t>ROAD </a:t>
            </a:r>
            <a:r>
              <a:rPr lang="pl-PL" sz="2000" dirty="0"/>
              <a:t>2925</a:t>
            </a:r>
            <a:r>
              <a:rPr lang="es-ES" sz="2000" dirty="0"/>
              <a:t>-VISUALIZATION</a:t>
            </a:r>
            <a:endParaRPr lang="lv-LV" sz="2000" dirty="0"/>
          </a:p>
        </p:txBody>
      </p:sp>
      <p:pic>
        <p:nvPicPr>
          <p:cNvPr id="2" name="Obraz 1">
            <a:extLst>
              <a:ext uri="{FF2B5EF4-FFF2-40B4-BE49-F238E27FC236}">
                <a16:creationId xmlns:a16="http://schemas.microsoft.com/office/drawing/2014/main" id="{66FA2D04-5DE6-440F-A6F6-0482D9852DAA}"/>
              </a:ext>
            </a:extLst>
          </p:cNvPr>
          <p:cNvPicPr>
            <a:picLocks noChangeAspect="1"/>
          </p:cNvPicPr>
          <p:nvPr/>
        </p:nvPicPr>
        <p:blipFill>
          <a:blip r:embed="rId2"/>
          <a:stretch>
            <a:fillRect/>
          </a:stretch>
        </p:blipFill>
        <p:spPr>
          <a:xfrm>
            <a:off x="180000" y="1281600"/>
            <a:ext cx="6720000" cy="3780000"/>
          </a:xfrm>
          <a:prstGeom prst="rect">
            <a:avLst/>
          </a:prstGeom>
        </p:spPr>
      </p:pic>
    </p:spTree>
    <p:extLst>
      <p:ext uri="{BB962C8B-B14F-4D97-AF65-F5344CB8AC3E}">
        <p14:creationId xmlns:p14="http://schemas.microsoft.com/office/powerpoint/2010/main" val="42549555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arcador de texto 13">
            <a:extLst>
              <a:ext uri="{FF2B5EF4-FFF2-40B4-BE49-F238E27FC236}">
                <a16:creationId xmlns:a16="http://schemas.microsoft.com/office/drawing/2014/main" id="{2D18CD96-0F83-409E-9364-956EE0CC044B}"/>
              </a:ext>
            </a:extLst>
          </p:cNvPr>
          <p:cNvSpPr>
            <a:spLocks noGrp="1"/>
          </p:cNvSpPr>
          <p:nvPr>
            <p:ph type="body" sz="quarter" idx="20"/>
          </p:nvPr>
        </p:nvSpPr>
        <p:spPr/>
        <p:txBody>
          <a:bodyPr/>
          <a:lstStyle/>
          <a:p>
            <a:r>
              <a:rPr lang="es-ES" sz="2000"/>
              <a:t>RAILWAY-ROAD </a:t>
            </a:r>
            <a:r>
              <a:rPr lang="pl-PL" sz="2000"/>
              <a:t>3109</a:t>
            </a:r>
            <a:r>
              <a:rPr lang="es-ES" sz="2000"/>
              <a:t> CROSSING LOCATION PLAN </a:t>
            </a:r>
            <a:endParaRPr lang="lv-LV" sz="2000"/>
          </a:p>
          <a:p>
            <a:endParaRPr lang="es-ES" sz="2000"/>
          </a:p>
        </p:txBody>
      </p:sp>
      <p:sp>
        <p:nvSpPr>
          <p:cNvPr id="6" name="Text Placeholder 1">
            <a:extLst>
              <a:ext uri="{FF2B5EF4-FFF2-40B4-BE49-F238E27FC236}">
                <a16:creationId xmlns:a16="http://schemas.microsoft.com/office/drawing/2014/main" id="{ABA922E5-068F-40B2-9B06-8275FDC9C852}"/>
              </a:ext>
            </a:extLst>
          </p:cNvPr>
          <p:cNvSpPr txBox="1">
            <a:spLocks/>
          </p:cNvSpPr>
          <p:nvPr/>
        </p:nvSpPr>
        <p:spPr>
          <a:xfrm>
            <a:off x="15109" y="4095849"/>
            <a:ext cx="3511862" cy="976894"/>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1pPr>
            <a:lvl2pPr marL="457200" marR="0" indent="0" algn="l" defTabSz="457200" rtl="0" eaLnBrk="1" fontAlgn="auto" latinLnBrk="0" hangingPunct="1">
              <a:lnSpc>
                <a:spcPct val="100000"/>
              </a:lnSpc>
              <a:spcBef>
                <a:spcPct val="20000"/>
              </a:spcBef>
              <a:spcAft>
                <a:spcPts val="0"/>
              </a:spcAft>
              <a:buClrTx/>
              <a:buSzTx/>
              <a:buFont typeface="Arial"/>
              <a:buNone/>
              <a:tabLst/>
              <a:defRPr sz="1000" b="0" i="0" kern="1200">
                <a:solidFill>
                  <a:schemeClr val="tx1">
                    <a:lumMod val="65000"/>
                    <a:lumOff val="35000"/>
                  </a:schemeClr>
                </a:solidFill>
                <a:latin typeface="Myriad Pro" panose="020B0503030403020204" pitchFamily="34" charset="0"/>
                <a:ea typeface="+mn-ea"/>
                <a:cs typeface="+mn-cs"/>
              </a:defRPr>
            </a:lvl2pPr>
            <a:lvl3pPr marL="91440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3pPr>
            <a:lvl4pPr marL="137160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4pPr>
            <a:lvl5pPr marL="182880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a:p>
          <a:p>
            <a:endParaRPr lang="lv-LV"/>
          </a:p>
        </p:txBody>
      </p:sp>
      <p:sp>
        <p:nvSpPr>
          <p:cNvPr id="11" name="Text Placeholder 1">
            <a:extLst>
              <a:ext uri="{FF2B5EF4-FFF2-40B4-BE49-F238E27FC236}">
                <a16:creationId xmlns:a16="http://schemas.microsoft.com/office/drawing/2014/main" id="{7439BE93-8CBF-4155-9B16-5225E4F30366}"/>
              </a:ext>
            </a:extLst>
          </p:cNvPr>
          <p:cNvSpPr txBox="1">
            <a:spLocks/>
          </p:cNvSpPr>
          <p:nvPr/>
        </p:nvSpPr>
        <p:spPr>
          <a:xfrm>
            <a:off x="0" y="1312962"/>
            <a:ext cx="3181350" cy="3219202"/>
          </a:xfrm>
          <a:prstGeom prst="rect">
            <a:avLst/>
          </a:prstGeom>
        </p:spPr>
        <p:txBody>
          <a:bodyPr vert="horz" lIns="91440" tIns="45720" rIns="91440" bIns="45720" rtlCol="0">
            <a:noAutofit/>
          </a:bodyPr>
          <a:lstStyle>
            <a:lvl1pPr marL="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1pPr>
            <a:lvl2pPr marL="457200" marR="0" indent="0" algn="l" defTabSz="457200" rtl="0" eaLnBrk="1" fontAlgn="auto" latinLnBrk="0" hangingPunct="1">
              <a:lnSpc>
                <a:spcPct val="100000"/>
              </a:lnSpc>
              <a:spcBef>
                <a:spcPct val="20000"/>
              </a:spcBef>
              <a:spcAft>
                <a:spcPts val="0"/>
              </a:spcAft>
              <a:buClrTx/>
              <a:buSzTx/>
              <a:buFont typeface="Arial"/>
              <a:buNone/>
              <a:tabLst/>
              <a:defRPr sz="1000" b="0" i="0" kern="1200">
                <a:solidFill>
                  <a:schemeClr val="tx1">
                    <a:lumMod val="65000"/>
                    <a:lumOff val="35000"/>
                  </a:schemeClr>
                </a:solidFill>
                <a:latin typeface="Myriad Pro" panose="020B0503030403020204" pitchFamily="34" charset="0"/>
                <a:ea typeface="+mn-ea"/>
                <a:cs typeface="+mn-cs"/>
              </a:defRPr>
            </a:lvl2pPr>
            <a:lvl3pPr marL="91440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3pPr>
            <a:lvl4pPr marL="137160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4pPr>
            <a:lvl5pPr marL="1828800" indent="0" algn="l" defTabSz="457200" rtl="0" eaLnBrk="1" latinLnBrk="0" hangingPunct="1">
              <a:spcBef>
                <a:spcPct val="20000"/>
              </a:spcBef>
              <a:buFont typeface="Arial"/>
              <a:buNone/>
              <a:defRPr sz="1000" b="0" i="0" kern="1200">
                <a:solidFill>
                  <a:schemeClr val="tx1">
                    <a:lumMod val="65000"/>
                    <a:lumOff val="35000"/>
                  </a:schemeClr>
                </a:solidFill>
                <a:latin typeface="Myriad Pro" panose="020B0503030403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1450" indent="-171450">
              <a:buFont typeface="Wingdings" panose="05000000000000000000" pitchFamily="2" charset="2"/>
              <a:buChar char="q"/>
            </a:pPr>
            <a:r>
              <a:rPr lang="en-US"/>
              <a:t>The railway line intersects with the category IV regional road no. </a:t>
            </a:r>
            <a:r>
              <a:rPr lang="pl-PL"/>
              <a:t>3109</a:t>
            </a:r>
            <a:r>
              <a:rPr lang="en-US"/>
              <a:t> </a:t>
            </a:r>
            <a:r>
              <a:rPr lang="en-US" err="1"/>
              <a:t>Ustukiai</a:t>
            </a:r>
            <a:r>
              <a:rPr lang="en-US"/>
              <a:t>–</a:t>
            </a:r>
            <a:r>
              <a:rPr lang="en-US" err="1"/>
              <a:t>Šimoniai</a:t>
            </a:r>
            <a:r>
              <a:rPr lang="en-US"/>
              <a:t>–</a:t>
            </a:r>
            <a:r>
              <a:rPr lang="en-US" err="1"/>
              <a:t>Stipinai</a:t>
            </a:r>
            <a:r>
              <a:rPr lang="en-US"/>
              <a:t>, the section from </a:t>
            </a:r>
            <a:r>
              <a:rPr lang="pl-PL"/>
              <a:t>13.232</a:t>
            </a:r>
            <a:r>
              <a:rPr lang="en-US"/>
              <a:t> km to </a:t>
            </a:r>
            <a:r>
              <a:rPr lang="pl-PL"/>
              <a:t>13.463</a:t>
            </a:r>
            <a:r>
              <a:rPr lang="en-US"/>
              <a:t> km</a:t>
            </a:r>
            <a:r>
              <a:rPr lang="pl-PL"/>
              <a:t> and from 13.520 km to13.980 km </a:t>
            </a:r>
            <a:r>
              <a:rPr lang="en-US"/>
              <a:t>belongs to</a:t>
            </a:r>
            <a:r>
              <a:rPr lang="pl-PL"/>
              <a:t> </a:t>
            </a:r>
            <a:r>
              <a:rPr lang="pl-PL" err="1"/>
              <a:t>Pasvalys</a:t>
            </a:r>
            <a:r>
              <a:rPr lang="pl-PL"/>
              <a:t> </a:t>
            </a:r>
            <a:r>
              <a:rPr lang="en-US"/>
              <a:t>district municipality</a:t>
            </a:r>
            <a:r>
              <a:rPr lang="pl-PL"/>
              <a:t>.</a:t>
            </a:r>
            <a:endParaRPr lang="en-US"/>
          </a:p>
          <a:p>
            <a:endParaRPr lang="en-US"/>
          </a:p>
          <a:p>
            <a:pPr marL="171450" indent="-171450">
              <a:buFont typeface="Wingdings" panose="05000000000000000000" pitchFamily="2" charset="2"/>
              <a:buChar char="q"/>
            </a:pPr>
            <a:r>
              <a:rPr lang="en-US"/>
              <a:t>It is planned to install a road overpass at the intersection between railway and road.</a:t>
            </a:r>
          </a:p>
          <a:p>
            <a:pPr marL="171450" indent="-171450">
              <a:buFont typeface="Wingdings" panose="05000000000000000000" pitchFamily="2" charset="2"/>
              <a:buChar char="q"/>
            </a:pPr>
            <a:endParaRPr lang="en-US"/>
          </a:p>
          <a:p>
            <a:pPr marL="171450" indent="-171450">
              <a:buFont typeface="Wingdings" panose="05000000000000000000" pitchFamily="2" charset="2"/>
              <a:buChar char="q"/>
            </a:pPr>
            <a:r>
              <a:rPr lang="en-US"/>
              <a:t>It is planned to install connecting roads on both sides of the railway line to ensure the accessibility of private land plots.</a:t>
            </a:r>
            <a:endParaRPr lang="pl-PL"/>
          </a:p>
          <a:p>
            <a:pPr marL="171450" indent="-171450">
              <a:buFont typeface="Wingdings" panose="05000000000000000000" pitchFamily="2" charset="2"/>
              <a:buChar char="q"/>
            </a:pPr>
            <a:endParaRPr lang="en-US"/>
          </a:p>
          <a:p>
            <a:pPr marL="171450" indent="-171450">
              <a:buFont typeface="Wingdings" panose="05000000000000000000" pitchFamily="2" charset="2"/>
              <a:buChar char="q"/>
            </a:pPr>
            <a:r>
              <a:rPr lang="en-US"/>
              <a:t>On the left side of the road, a 2.</a:t>
            </a:r>
            <a:r>
              <a:rPr lang="pl-PL"/>
              <a:t>4</a:t>
            </a:r>
            <a:r>
              <a:rPr lang="en-US"/>
              <a:t> m wide cycle path with asphalt pavement is being designed.</a:t>
            </a:r>
          </a:p>
          <a:p>
            <a:pPr marL="171450" indent="-171450">
              <a:buFont typeface="Wingdings" panose="05000000000000000000" pitchFamily="2" charset="2"/>
              <a:buChar char="q"/>
            </a:pPr>
            <a:endParaRPr lang="en-US"/>
          </a:p>
          <a:p>
            <a:pPr marL="171450" indent="-171450">
              <a:buFont typeface="Wingdings" panose="05000000000000000000" pitchFamily="2" charset="2"/>
              <a:buChar char="q"/>
            </a:pPr>
            <a:r>
              <a:rPr lang="en-US"/>
              <a:t>To ensure safety for the users, the pedestrian path is separated from the district road by protective barriers</a:t>
            </a:r>
            <a:endParaRPr lang="pl-PL"/>
          </a:p>
          <a:p>
            <a:pPr marL="171450" indent="-171450">
              <a:buFont typeface="Wingdings" panose="05000000000000000000" pitchFamily="2" charset="2"/>
              <a:buChar char="q"/>
            </a:pPr>
            <a:endParaRPr lang="pl-PL"/>
          </a:p>
          <a:p>
            <a:pPr marL="171450" indent="-171450">
              <a:buFont typeface="Wingdings" panose="05000000000000000000" pitchFamily="2" charset="2"/>
              <a:buChar char="q"/>
            </a:pPr>
            <a:r>
              <a:rPr lang="pl-PL"/>
              <a:t>The </a:t>
            </a:r>
            <a:r>
              <a:rPr lang="pl-PL" err="1"/>
              <a:t>pedestrian</a:t>
            </a:r>
            <a:r>
              <a:rPr lang="pl-PL"/>
              <a:t> and bicykle </a:t>
            </a:r>
            <a:r>
              <a:rPr lang="pl-PL" err="1"/>
              <a:t>infrustructure</a:t>
            </a:r>
            <a:r>
              <a:rPr lang="pl-PL"/>
              <a:t> </a:t>
            </a:r>
            <a:r>
              <a:rPr lang="pl-PL" err="1"/>
              <a:t>will</a:t>
            </a:r>
            <a:r>
              <a:rPr lang="pl-PL"/>
              <a:t> be </a:t>
            </a:r>
            <a:r>
              <a:rPr lang="pl-PL" err="1"/>
              <a:t>provided</a:t>
            </a:r>
            <a:endParaRPr lang="en-US"/>
          </a:p>
          <a:p>
            <a:pPr marL="171450" indent="-171450">
              <a:buFont typeface="Wingdings" panose="05000000000000000000" pitchFamily="2" charset="2"/>
              <a:buChar char="q"/>
            </a:pPr>
            <a:endParaRPr lang="lv-LV"/>
          </a:p>
        </p:txBody>
      </p:sp>
      <p:pic>
        <p:nvPicPr>
          <p:cNvPr id="3" name="Obraz 2">
            <a:extLst>
              <a:ext uri="{FF2B5EF4-FFF2-40B4-BE49-F238E27FC236}">
                <a16:creationId xmlns:a16="http://schemas.microsoft.com/office/drawing/2014/main" id="{4900A5B0-DFBE-400A-B930-9D5A4983F578}"/>
              </a:ext>
            </a:extLst>
          </p:cNvPr>
          <p:cNvPicPr>
            <a:picLocks noChangeAspect="1"/>
          </p:cNvPicPr>
          <p:nvPr/>
        </p:nvPicPr>
        <p:blipFill>
          <a:blip r:embed="rId2"/>
          <a:stretch>
            <a:fillRect/>
          </a:stretch>
        </p:blipFill>
        <p:spPr>
          <a:xfrm>
            <a:off x="3665027" y="1409296"/>
            <a:ext cx="4760346" cy="3175000"/>
          </a:xfrm>
          <a:prstGeom prst="rect">
            <a:avLst/>
          </a:prstGeom>
        </p:spPr>
      </p:pic>
    </p:spTree>
    <p:extLst>
      <p:ext uri="{BB962C8B-B14F-4D97-AF65-F5344CB8AC3E}">
        <p14:creationId xmlns:p14="http://schemas.microsoft.com/office/powerpoint/2010/main" val="417111169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raz 9">
            <a:extLst>
              <a:ext uri="{FF2B5EF4-FFF2-40B4-BE49-F238E27FC236}">
                <a16:creationId xmlns:a16="http://schemas.microsoft.com/office/drawing/2014/main" id="{40A56698-4F08-40AE-9B2F-217CE5F4260C}"/>
              </a:ext>
            </a:extLst>
          </p:cNvPr>
          <p:cNvPicPr>
            <a:picLocks noChangeAspect="1"/>
          </p:cNvPicPr>
          <p:nvPr/>
        </p:nvPicPr>
        <p:blipFill>
          <a:blip r:embed="rId2"/>
          <a:stretch>
            <a:fillRect/>
          </a:stretch>
        </p:blipFill>
        <p:spPr>
          <a:xfrm>
            <a:off x="917298" y="1458187"/>
            <a:ext cx="2740301" cy="1635593"/>
          </a:xfrm>
          <a:prstGeom prst="rect">
            <a:avLst/>
          </a:prstGeom>
        </p:spPr>
      </p:pic>
      <p:pic>
        <p:nvPicPr>
          <p:cNvPr id="8" name="Obraz 7">
            <a:extLst>
              <a:ext uri="{FF2B5EF4-FFF2-40B4-BE49-F238E27FC236}">
                <a16:creationId xmlns:a16="http://schemas.microsoft.com/office/drawing/2014/main" id="{27451DA8-2176-4E7A-B88E-D638F8FC93B3}"/>
              </a:ext>
            </a:extLst>
          </p:cNvPr>
          <p:cNvPicPr>
            <a:picLocks noChangeAspect="1"/>
          </p:cNvPicPr>
          <p:nvPr/>
        </p:nvPicPr>
        <p:blipFill>
          <a:blip r:embed="rId3"/>
          <a:stretch>
            <a:fillRect/>
          </a:stretch>
        </p:blipFill>
        <p:spPr>
          <a:xfrm>
            <a:off x="3151790" y="1581297"/>
            <a:ext cx="5410200" cy="1572822"/>
          </a:xfrm>
          <a:prstGeom prst="rect">
            <a:avLst/>
          </a:prstGeom>
        </p:spPr>
      </p:pic>
      <p:sp>
        <p:nvSpPr>
          <p:cNvPr id="16" name="Marcador de texto 15">
            <a:extLst>
              <a:ext uri="{FF2B5EF4-FFF2-40B4-BE49-F238E27FC236}">
                <a16:creationId xmlns:a16="http://schemas.microsoft.com/office/drawing/2014/main" id="{C41CAC43-7392-4051-A68D-B5ACF5479FD0}"/>
              </a:ext>
            </a:extLst>
          </p:cNvPr>
          <p:cNvSpPr>
            <a:spLocks noGrp="1"/>
          </p:cNvSpPr>
          <p:nvPr>
            <p:ph type="body" sz="quarter" idx="20"/>
          </p:nvPr>
        </p:nvSpPr>
        <p:spPr/>
        <p:txBody>
          <a:bodyPr/>
          <a:lstStyle/>
          <a:p>
            <a:r>
              <a:rPr lang="es-ES" sz="2000"/>
              <a:t>ROAD </a:t>
            </a:r>
            <a:r>
              <a:rPr lang="pl-PL" sz="2000"/>
              <a:t>2925</a:t>
            </a:r>
            <a:r>
              <a:rPr lang="es-ES" sz="2000"/>
              <a:t> PLAN AND CROSS SECTION</a:t>
            </a:r>
            <a:endParaRPr lang="lv-LV" sz="2000"/>
          </a:p>
          <a:p>
            <a:endParaRPr lang="es-ES" sz="2000"/>
          </a:p>
        </p:txBody>
      </p:sp>
      <p:sp>
        <p:nvSpPr>
          <p:cNvPr id="11" name="CuadroTexto 10">
            <a:extLst>
              <a:ext uri="{FF2B5EF4-FFF2-40B4-BE49-F238E27FC236}">
                <a16:creationId xmlns:a16="http://schemas.microsoft.com/office/drawing/2014/main" id="{538E9893-6483-454B-ADD6-0C0C57145205}"/>
              </a:ext>
            </a:extLst>
          </p:cNvPr>
          <p:cNvSpPr txBox="1"/>
          <p:nvPr/>
        </p:nvSpPr>
        <p:spPr>
          <a:xfrm>
            <a:off x="6271830" y="1674410"/>
            <a:ext cx="833889" cy="246221"/>
          </a:xfrm>
          <a:prstGeom prst="rect">
            <a:avLst/>
          </a:prstGeom>
          <a:solidFill>
            <a:srgbClr val="FFFFCC"/>
          </a:solidFill>
        </p:spPr>
        <p:txBody>
          <a:bodyPr wrap="square" rtlCol="0">
            <a:spAutoFit/>
          </a:bodyPr>
          <a:lstStyle/>
          <a:p>
            <a:r>
              <a:rPr lang="es-ES" sz="1000"/>
              <a:t>ROAD PLAN</a:t>
            </a:r>
          </a:p>
        </p:txBody>
      </p:sp>
      <p:pic>
        <p:nvPicPr>
          <p:cNvPr id="6" name="Obraz 5">
            <a:extLst>
              <a:ext uri="{FF2B5EF4-FFF2-40B4-BE49-F238E27FC236}">
                <a16:creationId xmlns:a16="http://schemas.microsoft.com/office/drawing/2014/main" id="{49D63A95-8145-4EF5-B3B7-A7ECE17BD6A7}"/>
              </a:ext>
            </a:extLst>
          </p:cNvPr>
          <p:cNvPicPr>
            <a:picLocks noChangeAspect="1"/>
          </p:cNvPicPr>
          <p:nvPr/>
        </p:nvPicPr>
        <p:blipFill>
          <a:blip r:embed="rId4"/>
          <a:stretch>
            <a:fillRect/>
          </a:stretch>
        </p:blipFill>
        <p:spPr>
          <a:xfrm>
            <a:off x="973287" y="2813723"/>
            <a:ext cx="2990329" cy="2033274"/>
          </a:xfrm>
          <a:prstGeom prst="rect">
            <a:avLst/>
          </a:prstGeom>
          <a:ln>
            <a:solidFill>
              <a:schemeClr val="tx1"/>
            </a:solidFill>
          </a:ln>
          <a:effectLst>
            <a:outerShdw blurRad="63500" sx="102000" sy="102000" algn="ctr" rotWithShape="0">
              <a:prstClr val="black">
                <a:alpha val="40000"/>
              </a:prstClr>
            </a:outerShdw>
          </a:effectLst>
        </p:spPr>
      </p:pic>
      <p:sp>
        <p:nvSpPr>
          <p:cNvPr id="12" name="CuadroTexto 11">
            <a:extLst>
              <a:ext uri="{FF2B5EF4-FFF2-40B4-BE49-F238E27FC236}">
                <a16:creationId xmlns:a16="http://schemas.microsoft.com/office/drawing/2014/main" id="{54853A40-4EB3-4602-BE7D-D6D1624EC8D7}"/>
              </a:ext>
            </a:extLst>
          </p:cNvPr>
          <p:cNvSpPr txBox="1"/>
          <p:nvPr/>
        </p:nvSpPr>
        <p:spPr>
          <a:xfrm>
            <a:off x="1050648" y="4519683"/>
            <a:ext cx="1070252" cy="246221"/>
          </a:xfrm>
          <a:prstGeom prst="rect">
            <a:avLst/>
          </a:prstGeom>
          <a:solidFill>
            <a:srgbClr val="FFFFCC"/>
          </a:solidFill>
        </p:spPr>
        <p:txBody>
          <a:bodyPr wrap="square" rtlCol="0">
            <a:spAutoFit/>
          </a:bodyPr>
          <a:lstStyle/>
          <a:p>
            <a:r>
              <a:rPr lang="es-ES" sz="1000"/>
              <a:t>OVERPASS PLAN</a:t>
            </a:r>
          </a:p>
        </p:txBody>
      </p:sp>
      <p:pic>
        <p:nvPicPr>
          <p:cNvPr id="14" name="Obraz 13">
            <a:extLst>
              <a:ext uri="{FF2B5EF4-FFF2-40B4-BE49-F238E27FC236}">
                <a16:creationId xmlns:a16="http://schemas.microsoft.com/office/drawing/2014/main" id="{53764A79-1C00-4709-AF55-F274BE68A595}"/>
              </a:ext>
            </a:extLst>
          </p:cNvPr>
          <p:cNvPicPr>
            <a:picLocks noChangeAspect="1"/>
          </p:cNvPicPr>
          <p:nvPr/>
        </p:nvPicPr>
        <p:blipFill>
          <a:blip r:embed="rId5"/>
          <a:stretch>
            <a:fillRect/>
          </a:stretch>
        </p:blipFill>
        <p:spPr>
          <a:xfrm>
            <a:off x="4405706" y="3380715"/>
            <a:ext cx="4012859" cy="1337619"/>
          </a:xfrm>
          <a:prstGeom prst="rect">
            <a:avLst/>
          </a:prstGeom>
          <a:ln>
            <a:solidFill>
              <a:schemeClr val="tx1"/>
            </a:solidFill>
          </a:ln>
          <a:effectLst>
            <a:outerShdw blurRad="63500" sx="102000" sy="102000" algn="ctr" rotWithShape="0">
              <a:prstClr val="black">
                <a:alpha val="40000"/>
              </a:prstClr>
            </a:outerShdw>
          </a:effectLst>
        </p:spPr>
      </p:pic>
      <p:sp>
        <p:nvSpPr>
          <p:cNvPr id="13" name="CuadroTexto 12">
            <a:extLst>
              <a:ext uri="{FF2B5EF4-FFF2-40B4-BE49-F238E27FC236}">
                <a16:creationId xmlns:a16="http://schemas.microsoft.com/office/drawing/2014/main" id="{F30E15EA-E104-48C5-9FF6-82C706A48B01}"/>
              </a:ext>
            </a:extLst>
          </p:cNvPr>
          <p:cNvSpPr txBox="1"/>
          <p:nvPr/>
        </p:nvSpPr>
        <p:spPr>
          <a:xfrm>
            <a:off x="7062563" y="4766533"/>
            <a:ext cx="1356002" cy="246221"/>
          </a:xfrm>
          <a:prstGeom prst="rect">
            <a:avLst/>
          </a:prstGeom>
          <a:solidFill>
            <a:srgbClr val="FFFFCC"/>
          </a:solidFill>
        </p:spPr>
        <p:txBody>
          <a:bodyPr wrap="square" rtlCol="0">
            <a:spAutoFit/>
          </a:bodyPr>
          <a:lstStyle/>
          <a:p>
            <a:r>
              <a:rPr lang="es-ES" sz="1000"/>
              <a:t>ROAD CROSS SECTION</a:t>
            </a:r>
          </a:p>
        </p:txBody>
      </p:sp>
    </p:spTree>
    <p:extLst>
      <p:ext uri="{BB962C8B-B14F-4D97-AF65-F5344CB8AC3E}">
        <p14:creationId xmlns:p14="http://schemas.microsoft.com/office/powerpoint/2010/main" val="253049662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3DD4ACFE-3B6D-4C87-9C1D-F21E348B7A6E}"/>
              </a:ext>
            </a:extLst>
          </p:cNvPr>
          <p:cNvPicPr>
            <a:picLocks noChangeAspect="1"/>
          </p:cNvPicPr>
          <p:nvPr/>
        </p:nvPicPr>
        <p:blipFill>
          <a:blip r:embed="rId2"/>
          <a:stretch>
            <a:fillRect/>
          </a:stretch>
        </p:blipFill>
        <p:spPr>
          <a:xfrm>
            <a:off x="378833" y="1490002"/>
            <a:ext cx="4719960" cy="1762516"/>
          </a:xfrm>
          <a:prstGeom prst="rect">
            <a:avLst/>
          </a:prstGeom>
          <a:ln>
            <a:solidFill>
              <a:schemeClr val="tx1"/>
            </a:solidFill>
          </a:ln>
          <a:effectLst>
            <a:outerShdw blurRad="63500" sx="102000" sy="102000" algn="ctr" rotWithShape="0">
              <a:prstClr val="black">
                <a:alpha val="40000"/>
              </a:prstClr>
            </a:outerShdw>
          </a:effectLst>
        </p:spPr>
      </p:pic>
      <p:sp>
        <p:nvSpPr>
          <p:cNvPr id="16" name="Marcador de texto 15">
            <a:extLst>
              <a:ext uri="{FF2B5EF4-FFF2-40B4-BE49-F238E27FC236}">
                <a16:creationId xmlns:a16="http://schemas.microsoft.com/office/drawing/2014/main" id="{B766AE2D-B6EB-4C24-AC52-CF6DADF3F66C}"/>
              </a:ext>
            </a:extLst>
          </p:cNvPr>
          <p:cNvSpPr>
            <a:spLocks noGrp="1"/>
          </p:cNvSpPr>
          <p:nvPr>
            <p:ph type="body" sz="quarter" idx="20"/>
          </p:nvPr>
        </p:nvSpPr>
        <p:spPr/>
        <p:txBody>
          <a:bodyPr/>
          <a:lstStyle/>
          <a:p>
            <a:r>
              <a:rPr lang="es-ES" sz="2000"/>
              <a:t>ROAD </a:t>
            </a:r>
            <a:r>
              <a:rPr lang="pl-PL" sz="2000"/>
              <a:t>2925</a:t>
            </a:r>
            <a:r>
              <a:rPr lang="es-ES" sz="2000"/>
              <a:t> - OVERPASS ELEVATION AND CROSS SECTION</a:t>
            </a:r>
            <a:endParaRPr lang="lv-LV" sz="2000"/>
          </a:p>
          <a:p>
            <a:endParaRPr lang="es-ES" sz="2000"/>
          </a:p>
        </p:txBody>
      </p:sp>
      <p:sp>
        <p:nvSpPr>
          <p:cNvPr id="11" name="CuadroTexto 10">
            <a:extLst>
              <a:ext uri="{FF2B5EF4-FFF2-40B4-BE49-F238E27FC236}">
                <a16:creationId xmlns:a16="http://schemas.microsoft.com/office/drawing/2014/main" id="{FA66A47A-5CB4-438F-A03C-B82A619882AF}"/>
              </a:ext>
            </a:extLst>
          </p:cNvPr>
          <p:cNvSpPr txBox="1"/>
          <p:nvPr/>
        </p:nvSpPr>
        <p:spPr>
          <a:xfrm>
            <a:off x="487968" y="2918175"/>
            <a:ext cx="1340832" cy="246221"/>
          </a:xfrm>
          <a:prstGeom prst="rect">
            <a:avLst/>
          </a:prstGeom>
          <a:solidFill>
            <a:srgbClr val="FFFFCC"/>
          </a:solidFill>
        </p:spPr>
        <p:txBody>
          <a:bodyPr wrap="square" rtlCol="0">
            <a:spAutoFit/>
          </a:bodyPr>
          <a:lstStyle/>
          <a:p>
            <a:r>
              <a:rPr lang="es-ES" sz="1000"/>
              <a:t>OVERPASS ELEVATION</a:t>
            </a:r>
          </a:p>
        </p:txBody>
      </p:sp>
      <p:pic>
        <p:nvPicPr>
          <p:cNvPr id="3" name="Obraz 2">
            <a:extLst>
              <a:ext uri="{FF2B5EF4-FFF2-40B4-BE49-F238E27FC236}">
                <a16:creationId xmlns:a16="http://schemas.microsoft.com/office/drawing/2014/main" id="{A25B5A6D-A313-4588-B4F5-673AE81BD2CB}"/>
              </a:ext>
            </a:extLst>
          </p:cNvPr>
          <p:cNvPicPr>
            <a:picLocks noChangeAspect="1"/>
          </p:cNvPicPr>
          <p:nvPr/>
        </p:nvPicPr>
        <p:blipFill>
          <a:blip r:embed="rId3"/>
          <a:stretch>
            <a:fillRect/>
          </a:stretch>
        </p:blipFill>
        <p:spPr>
          <a:xfrm>
            <a:off x="4593351" y="2506420"/>
            <a:ext cx="4062681" cy="1603589"/>
          </a:xfrm>
          <a:prstGeom prst="rect">
            <a:avLst/>
          </a:prstGeom>
          <a:ln>
            <a:solidFill>
              <a:schemeClr val="tx1"/>
            </a:solidFill>
          </a:ln>
          <a:effectLst>
            <a:outerShdw blurRad="63500" sx="102000" sy="102000" algn="ctr" rotWithShape="0">
              <a:prstClr val="black">
                <a:alpha val="40000"/>
              </a:prstClr>
            </a:outerShdw>
          </a:effectLst>
        </p:spPr>
      </p:pic>
      <p:sp>
        <p:nvSpPr>
          <p:cNvPr id="12" name="CuadroTexto 11">
            <a:extLst>
              <a:ext uri="{FF2B5EF4-FFF2-40B4-BE49-F238E27FC236}">
                <a16:creationId xmlns:a16="http://schemas.microsoft.com/office/drawing/2014/main" id="{D0AC6BDF-DD5D-4C32-B3A1-BC2B4EA64921}"/>
              </a:ext>
            </a:extLst>
          </p:cNvPr>
          <p:cNvSpPr txBox="1"/>
          <p:nvPr/>
        </p:nvSpPr>
        <p:spPr>
          <a:xfrm>
            <a:off x="6237890" y="4110009"/>
            <a:ext cx="1336637" cy="400110"/>
          </a:xfrm>
          <a:prstGeom prst="rect">
            <a:avLst/>
          </a:prstGeom>
          <a:solidFill>
            <a:srgbClr val="FFFFCC"/>
          </a:solidFill>
        </p:spPr>
        <p:txBody>
          <a:bodyPr wrap="square" rtlCol="0">
            <a:spAutoFit/>
          </a:bodyPr>
          <a:lstStyle/>
          <a:p>
            <a:r>
              <a:rPr lang="es-ES" sz="1000"/>
              <a:t>ROAD CROSS SECTION ON VIADUCT</a:t>
            </a:r>
          </a:p>
        </p:txBody>
      </p:sp>
      <p:pic>
        <p:nvPicPr>
          <p:cNvPr id="5" name="Obraz 4">
            <a:extLst>
              <a:ext uri="{FF2B5EF4-FFF2-40B4-BE49-F238E27FC236}">
                <a16:creationId xmlns:a16="http://schemas.microsoft.com/office/drawing/2014/main" id="{99A07664-12A1-4D22-8466-71EC28A1EF64}"/>
              </a:ext>
            </a:extLst>
          </p:cNvPr>
          <p:cNvPicPr>
            <a:picLocks noChangeAspect="1"/>
          </p:cNvPicPr>
          <p:nvPr/>
        </p:nvPicPr>
        <p:blipFill>
          <a:blip r:embed="rId4"/>
          <a:stretch>
            <a:fillRect/>
          </a:stretch>
        </p:blipFill>
        <p:spPr>
          <a:xfrm>
            <a:off x="1066065" y="3368812"/>
            <a:ext cx="3680092" cy="1309346"/>
          </a:xfrm>
          <a:prstGeom prst="rect">
            <a:avLst/>
          </a:prstGeom>
          <a:ln>
            <a:solidFill>
              <a:schemeClr val="tx1"/>
            </a:solidFill>
          </a:ln>
          <a:effectLst>
            <a:outerShdw blurRad="63500" sx="102000" sy="102000" algn="ctr" rotWithShape="0">
              <a:prstClr val="black">
                <a:alpha val="40000"/>
              </a:prstClr>
            </a:outerShdw>
          </a:effectLst>
        </p:spPr>
      </p:pic>
      <p:sp>
        <p:nvSpPr>
          <p:cNvPr id="13" name="CuadroTexto 12">
            <a:extLst>
              <a:ext uri="{FF2B5EF4-FFF2-40B4-BE49-F238E27FC236}">
                <a16:creationId xmlns:a16="http://schemas.microsoft.com/office/drawing/2014/main" id="{290CA8AD-A63E-412A-8335-0C2CC991DE3D}"/>
              </a:ext>
            </a:extLst>
          </p:cNvPr>
          <p:cNvSpPr txBox="1"/>
          <p:nvPr/>
        </p:nvSpPr>
        <p:spPr>
          <a:xfrm>
            <a:off x="1601360" y="4586960"/>
            <a:ext cx="1336637" cy="400110"/>
          </a:xfrm>
          <a:prstGeom prst="rect">
            <a:avLst/>
          </a:prstGeom>
          <a:solidFill>
            <a:srgbClr val="FFFFCC"/>
          </a:solidFill>
        </p:spPr>
        <p:txBody>
          <a:bodyPr wrap="square" rtlCol="0">
            <a:spAutoFit/>
          </a:bodyPr>
          <a:lstStyle/>
          <a:p>
            <a:r>
              <a:rPr lang="es-ES" sz="1000"/>
              <a:t>ROAD CROSS SECTION ON EMBANKMENT</a:t>
            </a:r>
          </a:p>
        </p:txBody>
      </p:sp>
    </p:spTree>
    <p:extLst>
      <p:ext uri="{BB962C8B-B14F-4D97-AF65-F5344CB8AC3E}">
        <p14:creationId xmlns:p14="http://schemas.microsoft.com/office/powerpoint/2010/main" val="212280572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7">
            <a:extLst>
              <a:ext uri="{FF2B5EF4-FFF2-40B4-BE49-F238E27FC236}">
                <a16:creationId xmlns:a16="http://schemas.microsoft.com/office/drawing/2014/main" id="{F55DD0D3-9FD9-4C78-9558-14E951F8F967}"/>
              </a:ext>
            </a:extLst>
          </p:cNvPr>
          <p:cNvSpPr>
            <a:spLocks noGrp="1"/>
          </p:cNvSpPr>
          <p:nvPr>
            <p:ph type="body" sz="quarter" idx="20"/>
          </p:nvPr>
        </p:nvSpPr>
        <p:spPr/>
        <p:txBody>
          <a:bodyPr/>
          <a:lstStyle/>
          <a:p>
            <a:r>
              <a:rPr lang="es-ES" sz="2000" dirty="0"/>
              <a:t>ROAD </a:t>
            </a:r>
            <a:r>
              <a:rPr lang="pl-PL" sz="2000" dirty="0"/>
              <a:t>3109</a:t>
            </a:r>
            <a:r>
              <a:rPr lang="es-ES" sz="2000" dirty="0"/>
              <a:t>-VISUALIZATION</a:t>
            </a:r>
            <a:endParaRPr lang="lv-LV" sz="2000" dirty="0"/>
          </a:p>
        </p:txBody>
      </p:sp>
      <p:pic>
        <p:nvPicPr>
          <p:cNvPr id="2" name="Obraz 1">
            <a:extLst>
              <a:ext uri="{FF2B5EF4-FFF2-40B4-BE49-F238E27FC236}">
                <a16:creationId xmlns:a16="http://schemas.microsoft.com/office/drawing/2014/main" id="{D079637D-3D4A-421A-ABAD-EB73DC6ECB95}"/>
              </a:ext>
            </a:extLst>
          </p:cNvPr>
          <p:cNvPicPr>
            <a:picLocks noChangeAspect="1"/>
          </p:cNvPicPr>
          <p:nvPr/>
        </p:nvPicPr>
        <p:blipFill>
          <a:blip r:embed="rId2"/>
          <a:stretch>
            <a:fillRect/>
          </a:stretch>
        </p:blipFill>
        <p:spPr>
          <a:xfrm>
            <a:off x="180000" y="1281600"/>
            <a:ext cx="6720000" cy="3780000"/>
          </a:xfrm>
          <a:prstGeom prst="rect">
            <a:avLst/>
          </a:prstGeom>
        </p:spPr>
      </p:pic>
    </p:spTree>
    <p:extLst>
      <p:ext uri="{BB962C8B-B14F-4D97-AF65-F5344CB8AC3E}">
        <p14:creationId xmlns:p14="http://schemas.microsoft.com/office/powerpoint/2010/main" val="281260896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80BAB9D-9E11-446B-8E5A-1C787F3B3F04}"/>
              </a:ext>
            </a:extLst>
          </p:cNvPr>
          <p:cNvSpPr>
            <a:spLocks noGrp="1"/>
          </p:cNvSpPr>
          <p:nvPr>
            <p:ph type="body" sz="quarter" idx="12"/>
          </p:nvPr>
        </p:nvSpPr>
        <p:spPr>
          <a:xfrm>
            <a:off x="660400" y="1621667"/>
            <a:ext cx="7435850" cy="1881075"/>
          </a:xfrm>
        </p:spPr>
        <p:txBody>
          <a:bodyPr/>
          <a:lstStyle/>
          <a:p>
            <a:pPr algn="just"/>
            <a:r>
              <a:rPr lang="pl-PL" sz="1400" err="1">
                <a:solidFill>
                  <a:schemeClr val="tx1"/>
                </a:solidFill>
              </a:rPr>
              <a:t>Area</a:t>
            </a:r>
            <a:r>
              <a:rPr lang="pl-PL" sz="1400">
                <a:solidFill>
                  <a:schemeClr val="tx1"/>
                </a:solidFill>
              </a:rPr>
              <a:t> „Natura 2000” do not </a:t>
            </a:r>
            <a:r>
              <a:rPr lang="pl-PL" sz="1400" err="1">
                <a:solidFill>
                  <a:schemeClr val="tx1"/>
                </a:solidFill>
              </a:rPr>
              <a:t>exist</a:t>
            </a:r>
            <a:r>
              <a:rPr lang="pl-PL" sz="1400">
                <a:solidFill>
                  <a:schemeClr val="tx1"/>
                </a:solidFill>
              </a:rPr>
              <a:t> </a:t>
            </a:r>
            <a:r>
              <a:rPr lang="pl-PL" sz="1400" err="1">
                <a:solidFill>
                  <a:schemeClr val="tx1"/>
                </a:solidFill>
              </a:rPr>
              <a:t>along</a:t>
            </a:r>
            <a:r>
              <a:rPr lang="pl-PL" sz="1400">
                <a:solidFill>
                  <a:schemeClr val="tx1"/>
                </a:solidFill>
              </a:rPr>
              <a:t> </a:t>
            </a:r>
            <a:r>
              <a:rPr lang="pl-PL" sz="1400" err="1">
                <a:solidFill>
                  <a:schemeClr val="tx1"/>
                </a:solidFill>
              </a:rPr>
              <a:t>this</a:t>
            </a:r>
            <a:r>
              <a:rPr lang="pl-PL" sz="1400">
                <a:solidFill>
                  <a:schemeClr val="tx1"/>
                </a:solidFill>
              </a:rPr>
              <a:t> section</a:t>
            </a:r>
          </a:p>
          <a:p>
            <a:pPr algn="just"/>
            <a:endParaRPr lang="pl-PL" sz="1400">
              <a:solidFill>
                <a:schemeClr val="tx1"/>
              </a:solidFill>
            </a:endParaRPr>
          </a:p>
          <a:p>
            <a:pPr algn="just"/>
            <a:r>
              <a:rPr lang="en-US" sz="1400">
                <a:solidFill>
                  <a:schemeClr val="tx1"/>
                </a:solidFill>
              </a:rPr>
              <a:t>Migration studies were conducted during the research phase -  in accordance with the results, </a:t>
            </a:r>
            <a:r>
              <a:rPr lang="pl-PL" sz="1400">
                <a:solidFill>
                  <a:schemeClr val="tx1"/>
                </a:solidFill>
              </a:rPr>
              <a:t>1</a:t>
            </a:r>
            <a:r>
              <a:rPr lang="en-US" sz="1400">
                <a:solidFill>
                  <a:schemeClr val="tx1"/>
                </a:solidFill>
              </a:rPr>
              <a:t> green bridges </a:t>
            </a:r>
            <a:r>
              <a:rPr lang="pl-PL" sz="1400">
                <a:solidFill>
                  <a:schemeClr val="tx1"/>
                </a:solidFill>
              </a:rPr>
              <a:t>(</a:t>
            </a:r>
            <a:r>
              <a:rPr lang="en-US" sz="1400" err="1">
                <a:solidFill>
                  <a:schemeClr val="tx1"/>
                </a:solidFill>
              </a:rPr>
              <a:t>ecoduct</a:t>
            </a:r>
            <a:r>
              <a:rPr lang="pl-PL" sz="1400">
                <a:solidFill>
                  <a:schemeClr val="tx1"/>
                </a:solidFill>
              </a:rPr>
              <a:t>)</a:t>
            </a:r>
            <a:r>
              <a:rPr lang="en-US" sz="1400">
                <a:solidFill>
                  <a:schemeClr val="tx1"/>
                </a:solidFill>
              </a:rPr>
              <a:t> plus </a:t>
            </a:r>
            <a:r>
              <a:rPr lang="pl-PL" sz="1400">
                <a:solidFill>
                  <a:schemeClr val="tx1"/>
                </a:solidFill>
              </a:rPr>
              <a:t>2</a:t>
            </a:r>
            <a:r>
              <a:rPr lang="en-US" sz="1400">
                <a:solidFill>
                  <a:schemeClr val="tx1"/>
                </a:solidFill>
              </a:rPr>
              <a:t> animal passages</a:t>
            </a:r>
            <a:r>
              <a:rPr lang="pl-PL" sz="1400">
                <a:solidFill>
                  <a:schemeClr val="tx1"/>
                </a:solidFill>
              </a:rPr>
              <a:t> </a:t>
            </a:r>
            <a:r>
              <a:rPr lang="en-US" sz="1400">
                <a:solidFill>
                  <a:schemeClr val="tx1"/>
                </a:solidFill>
              </a:rPr>
              <a:t>have been proposed.</a:t>
            </a:r>
            <a:endParaRPr lang="pl-PL" sz="1400">
              <a:solidFill>
                <a:schemeClr val="tx1"/>
              </a:solidFill>
            </a:endParaRPr>
          </a:p>
          <a:p>
            <a:pPr algn="just"/>
            <a:endParaRPr lang="pl-PL" sz="1400"/>
          </a:p>
          <a:p>
            <a:pPr algn="just"/>
            <a:r>
              <a:rPr lang="en-US" sz="1400">
                <a:solidFill>
                  <a:schemeClr val="tx1"/>
                </a:solidFill>
              </a:rPr>
              <a:t>Several noise mitigation measures are proposed in the vicinity of settlements: </a:t>
            </a:r>
          </a:p>
          <a:p>
            <a:pPr algn="just"/>
            <a:r>
              <a:rPr lang="en-US" sz="1400">
                <a:solidFill>
                  <a:schemeClr val="tx1"/>
                </a:solidFill>
              </a:rPr>
              <a:t>Noise reduction barriers; </a:t>
            </a:r>
          </a:p>
        </p:txBody>
      </p:sp>
      <p:sp>
        <p:nvSpPr>
          <p:cNvPr id="7" name="Marcador de texto 6">
            <a:extLst>
              <a:ext uri="{FF2B5EF4-FFF2-40B4-BE49-F238E27FC236}">
                <a16:creationId xmlns:a16="http://schemas.microsoft.com/office/drawing/2014/main" id="{F2606F3E-60E3-4406-899A-BCFA50C686A5}"/>
              </a:ext>
            </a:extLst>
          </p:cNvPr>
          <p:cNvSpPr>
            <a:spLocks noGrp="1"/>
          </p:cNvSpPr>
          <p:nvPr>
            <p:ph type="body" sz="quarter" idx="20"/>
          </p:nvPr>
        </p:nvSpPr>
        <p:spPr>
          <a:xfrm>
            <a:off x="2899144" y="544512"/>
            <a:ext cx="5961077" cy="569913"/>
          </a:xfrm>
        </p:spPr>
        <p:txBody>
          <a:bodyPr/>
          <a:lstStyle/>
          <a:p>
            <a:r>
              <a:rPr lang="es-ES" sz="2000"/>
              <a:t>ENVIRONMENTAL PROTECTION MEASURES</a:t>
            </a:r>
            <a:endParaRPr lang="lv-LV" sz="2000"/>
          </a:p>
          <a:p>
            <a:endParaRPr lang="es-ES" sz="2000"/>
          </a:p>
        </p:txBody>
      </p:sp>
    </p:spTree>
    <p:extLst>
      <p:ext uri="{BB962C8B-B14F-4D97-AF65-F5344CB8AC3E}">
        <p14:creationId xmlns:p14="http://schemas.microsoft.com/office/powerpoint/2010/main" val="416964572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arcador de texto 13">
            <a:extLst>
              <a:ext uri="{FF2B5EF4-FFF2-40B4-BE49-F238E27FC236}">
                <a16:creationId xmlns:a16="http://schemas.microsoft.com/office/drawing/2014/main" id="{DEE4CD4E-442F-46B8-A47A-37E6D946EEBA}"/>
              </a:ext>
            </a:extLst>
          </p:cNvPr>
          <p:cNvSpPr>
            <a:spLocks noGrp="1"/>
          </p:cNvSpPr>
          <p:nvPr>
            <p:ph type="body" sz="quarter" idx="20"/>
          </p:nvPr>
        </p:nvSpPr>
        <p:spPr/>
        <p:txBody>
          <a:bodyPr/>
          <a:lstStyle/>
          <a:p>
            <a:r>
              <a:rPr lang="es-ES"/>
              <a:t>NOISE MITIGATION MEASURES</a:t>
            </a:r>
          </a:p>
          <a:p>
            <a:endParaRPr lang="es-ES"/>
          </a:p>
        </p:txBody>
      </p:sp>
      <p:graphicFrame>
        <p:nvGraphicFramePr>
          <p:cNvPr id="6" name="Tabla 7">
            <a:extLst>
              <a:ext uri="{FF2B5EF4-FFF2-40B4-BE49-F238E27FC236}">
                <a16:creationId xmlns:a16="http://schemas.microsoft.com/office/drawing/2014/main" id="{EFBA86DD-5E4B-468D-A96F-AB13D54C60AC}"/>
              </a:ext>
            </a:extLst>
          </p:cNvPr>
          <p:cNvGraphicFramePr>
            <a:graphicFrameLocks noGrp="1"/>
          </p:cNvGraphicFramePr>
          <p:nvPr>
            <p:extLst>
              <p:ext uri="{D42A27DB-BD31-4B8C-83A1-F6EECF244321}">
                <p14:modId xmlns:p14="http://schemas.microsoft.com/office/powerpoint/2010/main" val="2217611312"/>
              </p:ext>
            </p:extLst>
          </p:nvPr>
        </p:nvGraphicFramePr>
        <p:xfrm>
          <a:off x="1522926" y="1282790"/>
          <a:ext cx="6146694" cy="2413897"/>
        </p:xfrm>
        <a:graphic>
          <a:graphicData uri="http://schemas.openxmlformats.org/drawingml/2006/table">
            <a:tbl>
              <a:tblPr firstRow="1" bandRow="1">
                <a:tableStyleId>{2D5ABB26-0587-4C30-8999-92F81FD0307C}</a:tableStyleId>
              </a:tblPr>
              <a:tblGrid>
                <a:gridCol w="2923493">
                  <a:extLst>
                    <a:ext uri="{9D8B030D-6E8A-4147-A177-3AD203B41FA5}">
                      <a16:colId xmlns:a16="http://schemas.microsoft.com/office/drawing/2014/main" val="330455346"/>
                    </a:ext>
                  </a:extLst>
                </a:gridCol>
                <a:gridCol w="1550344">
                  <a:extLst>
                    <a:ext uri="{9D8B030D-6E8A-4147-A177-3AD203B41FA5}">
                      <a16:colId xmlns:a16="http://schemas.microsoft.com/office/drawing/2014/main" val="226541417"/>
                    </a:ext>
                  </a:extLst>
                </a:gridCol>
                <a:gridCol w="1672857">
                  <a:extLst>
                    <a:ext uri="{9D8B030D-6E8A-4147-A177-3AD203B41FA5}">
                      <a16:colId xmlns:a16="http://schemas.microsoft.com/office/drawing/2014/main" val="2157032572"/>
                    </a:ext>
                  </a:extLst>
                </a:gridCol>
              </a:tblGrid>
              <a:tr h="447188">
                <a:tc>
                  <a:txBody>
                    <a:bodyPr/>
                    <a:lstStyle/>
                    <a:p>
                      <a:pPr algn="ctr"/>
                      <a:r>
                        <a:rPr lang="es-ES" sz="1100" b="1" err="1">
                          <a:solidFill>
                            <a:schemeClr val="bg1"/>
                          </a:solidFill>
                          <a:latin typeface="Myriad Pro"/>
                        </a:rPr>
                        <a:t>Residential</a:t>
                      </a:r>
                      <a:r>
                        <a:rPr lang="es-ES" sz="1100" b="1">
                          <a:solidFill>
                            <a:schemeClr val="bg1"/>
                          </a:solidFill>
                          <a:latin typeface="Myriad Pro"/>
                        </a:rPr>
                        <a:t> </a:t>
                      </a:r>
                      <a:r>
                        <a:rPr lang="es-ES" sz="1100" b="1" err="1">
                          <a:solidFill>
                            <a:schemeClr val="bg1"/>
                          </a:solidFill>
                          <a:latin typeface="Myriad Pro"/>
                        </a:rPr>
                        <a:t>area</a:t>
                      </a:r>
                      <a:endParaRPr lang="es-ES" sz="1100" b="1">
                        <a:solidFill>
                          <a:schemeClr val="bg1"/>
                        </a:solidFill>
                        <a:latin typeface="Myriad Pro"/>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s-ES" sz="1100" b="1" err="1">
                          <a:solidFill>
                            <a:schemeClr val="bg1"/>
                          </a:solidFill>
                          <a:latin typeface="Myriad Pro"/>
                        </a:rPr>
                        <a:t>Location</a:t>
                      </a:r>
                      <a:endParaRPr lang="es-ES" sz="1100" b="1">
                        <a:solidFill>
                          <a:schemeClr val="bg1"/>
                        </a:solidFill>
                        <a:latin typeface="Myriad Pro"/>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a:r>
                        <a:rPr lang="es-ES" sz="1100" b="1" err="1">
                          <a:solidFill>
                            <a:schemeClr val="bg1"/>
                          </a:solidFill>
                          <a:latin typeface="Myriad Pro"/>
                        </a:rPr>
                        <a:t>Noise</a:t>
                      </a:r>
                      <a:r>
                        <a:rPr lang="es-ES" sz="1100" b="1">
                          <a:solidFill>
                            <a:schemeClr val="bg1"/>
                          </a:solidFill>
                          <a:latin typeface="Myriad Pro"/>
                        </a:rPr>
                        <a:t> </a:t>
                      </a:r>
                      <a:r>
                        <a:rPr lang="es-ES" sz="1100" b="1" err="1">
                          <a:solidFill>
                            <a:schemeClr val="bg1"/>
                          </a:solidFill>
                          <a:latin typeface="Myriad Pro"/>
                        </a:rPr>
                        <a:t>mitigation</a:t>
                      </a:r>
                      <a:r>
                        <a:rPr lang="es-ES" sz="1100" b="1">
                          <a:solidFill>
                            <a:schemeClr val="bg1"/>
                          </a:solidFill>
                          <a:latin typeface="Myriad Pro"/>
                        </a:rPr>
                        <a:t> </a:t>
                      </a:r>
                      <a:r>
                        <a:rPr lang="es-ES" sz="1100" b="1" err="1">
                          <a:solidFill>
                            <a:schemeClr val="bg1"/>
                          </a:solidFill>
                          <a:latin typeface="Myriad Pro"/>
                        </a:rPr>
                        <a:t>measure</a:t>
                      </a:r>
                      <a:endParaRPr lang="es-ES" sz="1100" b="1">
                        <a:solidFill>
                          <a:schemeClr val="bg1"/>
                        </a:solidFill>
                        <a:latin typeface="Myriad Pro"/>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2216638890"/>
                  </a:ext>
                </a:extLst>
              </a:tr>
              <a:tr h="4198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100" kern="1200" err="1">
                          <a:solidFill>
                            <a:schemeClr val="tx1"/>
                          </a:solidFill>
                          <a:effectLst/>
                          <a:latin typeface="Myriad Pro"/>
                          <a:ea typeface="+mn-ea"/>
                          <a:cs typeface="+mn-cs"/>
                        </a:rPr>
                        <a:t>Pasvalys</a:t>
                      </a:r>
                      <a:r>
                        <a:rPr lang="en-GB" sz="1100" kern="1200">
                          <a:solidFill>
                            <a:schemeClr val="tx1"/>
                          </a:solidFill>
                          <a:effectLst/>
                          <a:latin typeface="Myriad Pro"/>
                          <a:ea typeface="+mn-ea"/>
                          <a:cs typeface="+mn-cs"/>
                        </a:rPr>
                        <a:t> district municipality, </a:t>
                      </a:r>
                      <a:r>
                        <a:rPr lang="pl-PL" sz="1100" kern="1200" err="1">
                          <a:solidFill>
                            <a:schemeClr val="tx1"/>
                          </a:solidFill>
                          <a:effectLst/>
                          <a:latin typeface="Myriad Pro"/>
                          <a:ea typeface="+mn-ea"/>
                          <a:cs typeface="+mn-cs"/>
                        </a:rPr>
                        <a:t>Zvangla</a:t>
                      </a:r>
                      <a:r>
                        <a:rPr lang="en-GB" sz="1100" kern="1200">
                          <a:solidFill>
                            <a:schemeClr val="tx1"/>
                          </a:solidFill>
                          <a:effectLst/>
                          <a:latin typeface="Myriad Pro"/>
                          <a:ea typeface="+mn-ea"/>
                          <a:cs typeface="+mn-cs"/>
                        </a:rPr>
                        <a:t> village </a:t>
                      </a:r>
                      <a:endParaRPr kumimoji="0" lang="es-ES" sz="1100" b="0" i="0" u="none" strike="noStrike" kern="1200" cap="none" spc="0" normalizeH="0" baseline="0">
                        <a:ln>
                          <a:noFill/>
                        </a:ln>
                        <a:solidFill>
                          <a:prstClr val="black"/>
                        </a:solidFill>
                        <a:effectLst/>
                        <a:uLnTx/>
                        <a:uFillTx/>
                        <a:latin typeface="Myriad Pro"/>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1100" kern="1200">
                          <a:solidFill>
                            <a:schemeClr val="tx1"/>
                          </a:solidFill>
                          <a:effectLst/>
                          <a:latin typeface="Myriad Pro"/>
                          <a:ea typeface="+mn-ea"/>
                          <a:cs typeface="+mn-cs"/>
                        </a:rPr>
                        <a:t>2+828 – 2+935</a:t>
                      </a:r>
                      <a:endParaRPr kumimoji="0" lang="es-ES" sz="1100" b="0" i="0" u="none" strike="noStrike" kern="1200" cap="none" spc="0" normalizeH="0" baseline="0">
                        <a:ln>
                          <a:noFill/>
                        </a:ln>
                        <a:solidFill>
                          <a:prstClr val="black"/>
                        </a:solidFill>
                        <a:effectLst/>
                        <a:uLnTx/>
                        <a:uFillTx/>
                        <a:latin typeface="Myriad Pro"/>
                        <a:ea typeface="+mn-ea"/>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err="1">
                          <a:ln>
                            <a:noFill/>
                          </a:ln>
                          <a:solidFill>
                            <a:prstClr val="black"/>
                          </a:solidFill>
                          <a:effectLst/>
                          <a:uLnTx/>
                          <a:uFillTx/>
                          <a:latin typeface="Myriad Pro"/>
                          <a:ea typeface="+mn-ea"/>
                          <a:cs typeface="+mn-cs"/>
                        </a:rPr>
                        <a:t>Noise</a:t>
                      </a:r>
                      <a:r>
                        <a:rPr kumimoji="0" lang="es-ES" sz="1100" b="0" i="0" u="none" strike="noStrike" kern="1200" cap="none" spc="0" normalizeH="0" baseline="0" noProof="0">
                          <a:ln>
                            <a:noFill/>
                          </a:ln>
                          <a:solidFill>
                            <a:prstClr val="black"/>
                          </a:solidFill>
                          <a:effectLst/>
                          <a:uLnTx/>
                          <a:uFillTx/>
                          <a:latin typeface="Myriad Pro"/>
                          <a:ea typeface="+mn-ea"/>
                          <a:cs typeface="+mn-cs"/>
                        </a:rPr>
                        <a:t> </a:t>
                      </a:r>
                      <a:r>
                        <a:rPr kumimoji="0" lang="es-ES" sz="1100" b="0" i="0" u="none" strike="noStrike" kern="1200" cap="none" spc="0" normalizeH="0" baseline="0" noProof="0" err="1">
                          <a:ln>
                            <a:noFill/>
                          </a:ln>
                          <a:solidFill>
                            <a:prstClr val="black"/>
                          </a:solidFill>
                          <a:effectLst/>
                          <a:uLnTx/>
                          <a:uFillTx/>
                          <a:latin typeface="Myriad Pro"/>
                          <a:ea typeface="+mn-ea"/>
                          <a:cs typeface="+mn-cs"/>
                        </a:rPr>
                        <a:t>Barriers</a:t>
                      </a:r>
                      <a:endParaRPr kumimoji="0" lang="es-ES" sz="1100" b="0" i="0" u="none" strike="noStrike" kern="1200" cap="none" spc="0" normalizeH="0" baseline="0" noProof="0">
                        <a:ln>
                          <a:noFill/>
                        </a:ln>
                        <a:solidFill>
                          <a:prstClr val="black"/>
                        </a:solidFill>
                        <a:effectLst/>
                        <a:uLnTx/>
                        <a:uFillTx/>
                        <a:latin typeface="Myriad Pro"/>
                        <a:ea typeface="+mn-ea"/>
                        <a:cs typeface="+mn-cs"/>
                      </a:endParaRPr>
                    </a:p>
                    <a:p>
                      <a:endParaRPr lang="es-ES" sz="1100" b="0">
                        <a:latin typeface="Myriad Pro"/>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5387679"/>
                  </a:ext>
                </a:extLst>
              </a:tr>
              <a:tr h="59664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1100" kern="1200" err="1">
                          <a:solidFill>
                            <a:schemeClr val="tx1"/>
                          </a:solidFill>
                          <a:effectLst/>
                          <a:latin typeface="Myriad Pro"/>
                          <a:ea typeface="+mn-ea"/>
                          <a:cs typeface="+mn-cs"/>
                        </a:rPr>
                        <a:t>Pasvalys</a:t>
                      </a:r>
                      <a:r>
                        <a:rPr lang="en-GB" sz="1100" kern="1200">
                          <a:solidFill>
                            <a:schemeClr val="tx1"/>
                          </a:solidFill>
                          <a:effectLst/>
                          <a:latin typeface="Myriad Pro"/>
                          <a:ea typeface="+mn-ea"/>
                          <a:cs typeface="+mn-cs"/>
                        </a:rPr>
                        <a:t> district municipality, </a:t>
                      </a:r>
                      <a:r>
                        <a:rPr lang="pl-PL" sz="1100" kern="1200" err="1">
                          <a:solidFill>
                            <a:schemeClr val="tx1"/>
                          </a:solidFill>
                          <a:effectLst/>
                          <a:latin typeface="Myriad Pro"/>
                          <a:ea typeface="+mn-ea"/>
                          <a:cs typeface="+mn-cs"/>
                        </a:rPr>
                        <a:t>Paliepiai</a:t>
                      </a:r>
                      <a:r>
                        <a:rPr lang="en-GB" sz="1100" kern="1200">
                          <a:solidFill>
                            <a:schemeClr val="tx1"/>
                          </a:solidFill>
                          <a:effectLst/>
                          <a:latin typeface="Myriad Pro"/>
                          <a:ea typeface="+mn-ea"/>
                          <a:cs typeface="+mn-cs"/>
                        </a:rPr>
                        <a:t> village </a:t>
                      </a:r>
                      <a:endParaRPr kumimoji="0" lang="es-ES" sz="1100" b="0" i="0" u="none" strike="noStrike" kern="1200" cap="none" spc="0" normalizeH="0" baseline="0">
                        <a:ln>
                          <a:noFill/>
                        </a:ln>
                        <a:solidFill>
                          <a:prstClr val="black"/>
                        </a:solidFill>
                        <a:effectLst/>
                        <a:uLnTx/>
                        <a:uFillTx/>
                        <a:latin typeface="Myriad Pro"/>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100" b="0" i="0" u="none" strike="noStrike" kern="1200" cap="none" spc="0" normalizeH="0" baseline="0">
                          <a:ln>
                            <a:noFill/>
                          </a:ln>
                          <a:solidFill>
                            <a:prstClr val="black"/>
                          </a:solidFill>
                          <a:effectLst/>
                          <a:uLnTx/>
                          <a:uFillTx/>
                          <a:latin typeface="Myriad Pro"/>
                          <a:ea typeface="+mn-ea"/>
                          <a:cs typeface="+mn-cs"/>
                        </a:rPr>
                        <a:t>7+841 – 7+960</a:t>
                      </a:r>
                      <a:endParaRPr kumimoji="0" lang="es-ES" sz="1100" b="0" i="0" u="none" strike="noStrike" kern="1200" cap="none" spc="0" normalizeH="0" baseline="0">
                        <a:ln>
                          <a:noFill/>
                        </a:ln>
                        <a:solidFill>
                          <a:prstClr val="black"/>
                        </a:solidFill>
                        <a:effectLst/>
                        <a:uLnTx/>
                        <a:uFillTx/>
                        <a:latin typeface="Myriad Pro"/>
                        <a:ea typeface="+mn-ea"/>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err="1">
                          <a:ln>
                            <a:noFill/>
                          </a:ln>
                          <a:solidFill>
                            <a:prstClr val="black"/>
                          </a:solidFill>
                          <a:effectLst/>
                          <a:uLnTx/>
                          <a:uFillTx/>
                          <a:latin typeface="Myriad Pro"/>
                          <a:ea typeface="+mn-ea"/>
                          <a:cs typeface="+mn-cs"/>
                        </a:rPr>
                        <a:t>Noise</a:t>
                      </a:r>
                      <a:r>
                        <a:rPr kumimoji="0" lang="es-ES" sz="1100" b="0" i="0" u="none" strike="noStrike" kern="1200" cap="none" spc="0" normalizeH="0" baseline="0" noProof="0">
                          <a:ln>
                            <a:noFill/>
                          </a:ln>
                          <a:solidFill>
                            <a:prstClr val="black"/>
                          </a:solidFill>
                          <a:effectLst/>
                          <a:uLnTx/>
                          <a:uFillTx/>
                          <a:latin typeface="Myriad Pro"/>
                          <a:ea typeface="+mn-ea"/>
                          <a:cs typeface="+mn-cs"/>
                        </a:rPr>
                        <a:t> </a:t>
                      </a:r>
                      <a:r>
                        <a:rPr kumimoji="0" lang="es-ES" sz="1100" b="0" i="0" u="none" strike="noStrike" kern="1200" cap="none" spc="0" normalizeH="0" baseline="0" noProof="0" err="1">
                          <a:ln>
                            <a:noFill/>
                          </a:ln>
                          <a:solidFill>
                            <a:prstClr val="black"/>
                          </a:solidFill>
                          <a:effectLst/>
                          <a:uLnTx/>
                          <a:uFillTx/>
                          <a:latin typeface="Myriad Pro"/>
                          <a:ea typeface="+mn-ea"/>
                          <a:cs typeface="+mn-cs"/>
                        </a:rPr>
                        <a:t>Barriers</a:t>
                      </a:r>
                      <a:endParaRPr kumimoji="0" lang="es-ES" sz="1100" b="0" i="0" u="none" strike="noStrike" kern="1200" cap="none" spc="0" normalizeH="0" baseline="0" noProof="0">
                        <a:ln>
                          <a:noFill/>
                        </a:ln>
                        <a:solidFill>
                          <a:prstClr val="black"/>
                        </a:solidFill>
                        <a:effectLst/>
                        <a:uLnTx/>
                        <a:uFillTx/>
                        <a:latin typeface="Myriad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0" i="0" u="none" strike="noStrike" kern="1200" cap="none" spc="0" normalizeH="0" baseline="0" noProof="0">
                        <a:ln>
                          <a:noFill/>
                        </a:ln>
                        <a:solidFill>
                          <a:prstClr val="black"/>
                        </a:solidFill>
                        <a:effectLst/>
                        <a:uLnTx/>
                        <a:uFillTx/>
                        <a:latin typeface="Myriad Pro"/>
                        <a:ea typeface="+mn-ea"/>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36577632"/>
                  </a:ext>
                </a:extLst>
              </a:tr>
              <a:tr h="5303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100" kern="1200" err="1">
                          <a:solidFill>
                            <a:schemeClr val="tx1"/>
                          </a:solidFill>
                          <a:effectLst/>
                          <a:latin typeface="Myriad Pro"/>
                          <a:ea typeface="+mn-ea"/>
                          <a:cs typeface="+mn-cs"/>
                        </a:rPr>
                        <a:t>Pasvalys</a:t>
                      </a:r>
                      <a:r>
                        <a:rPr lang="en-GB" sz="1100" kern="1200">
                          <a:solidFill>
                            <a:schemeClr val="tx1"/>
                          </a:solidFill>
                          <a:effectLst/>
                          <a:latin typeface="Myriad Pro"/>
                          <a:ea typeface="+mn-ea"/>
                          <a:cs typeface="+mn-cs"/>
                        </a:rPr>
                        <a:t> district municipality, </a:t>
                      </a:r>
                      <a:r>
                        <a:rPr lang="pl-PL" sz="1100" kern="1200" err="1">
                          <a:solidFill>
                            <a:schemeClr val="tx1"/>
                          </a:solidFill>
                          <a:effectLst/>
                          <a:latin typeface="Myriad Pro"/>
                          <a:ea typeface="+mn-ea"/>
                          <a:cs typeface="+mn-cs"/>
                        </a:rPr>
                        <a:t>Kelmu</a:t>
                      </a:r>
                      <a:r>
                        <a:rPr lang="pl-PL" sz="1100" kern="1200" err="1">
                          <a:solidFill>
                            <a:schemeClr val="tx1"/>
                          </a:solidFill>
                          <a:effectLst/>
                          <a:latin typeface="Calibri" panose="020F0502020204030204" pitchFamily="34" charset="0"/>
                          <a:ea typeface="+mn-ea"/>
                          <a:cs typeface="Calibri" panose="020F0502020204030204" pitchFamily="34" charset="0"/>
                        </a:rPr>
                        <a:t>čiai</a:t>
                      </a:r>
                      <a:r>
                        <a:rPr lang="en-GB" sz="1100" kern="1200">
                          <a:solidFill>
                            <a:schemeClr val="tx1"/>
                          </a:solidFill>
                          <a:effectLst/>
                          <a:latin typeface="Myriad Pro"/>
                          <a:ea typeface="+mn-ea"/>
                          <a:cs typeface="+mn-cs"/>
                        </a:rPr>
                        <a:t> village </a:t>
                      </a:r>
                      <a:endParaRPr kumimoji="0" lang="es-ES" sz="1100" b="0" i="0" u="none" strike="noStrike" kern="1200" cap="none" spc="0" normalizeH="0" baseline="0">
                        <a:ln>
                          <a:noFill/>
                        </a:ln>
                        <a:solidFill>
                          <a:prstClr val="black"/>
                        </a:solidFill>
                        <a:effectLst/>
                        <a:uLnTx/>
                        <a:uFillTx/>
                        <a:latin typeface="Myriad Pro"/>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1100" kern="1200">
                          <a:solidFill>
                            <a:schemeClr val="tx1"/>
                          </a:solidFill>
                          <a:effectLst/>
                          <a:latin typeface="Myriad Pro"/>
                          <a:ea typeface="+mn-ea"/>
                          <a:cs typeface="+mn-cs"/>
                        </a:rPr>
                        <a:t>11+586 – 11+715</a:t>
                      </a:r>
                      <a:endParaRPr lang="es-ES" sz="1100" kern="1200">
                        <a:solidFill>
                          <a:schemeClr val="tx1"/>
                        </a:solidFill>
                        <a:effectLst/>
                        <a:latin typeface="Myriad Pro"/>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err="1">
                          <a:ln>
                            <a:noFill/>
                          </a:ln>
                          <a:solidFill>
                            <a:prstClr val="black"/>
                          </a:solidFill>
                          <a:effectLst/>
                          <a:uLnTx/>
                          <a:uFillTx/>
                          <a:latin typeface="Myriad Pro"/>
                          <a:ea typeface="+mn-ea"/>
                          <a:cs typeface="+mn-cs"/>
                        </a:rPr>
                        <a:t>Noise</a:t>
                      </a:r>
                      <a:r>
                        <a:rPr kumimoji="0" lang="es-ES" sz="1100" b="0" i="0" u="none" strike="noStrike" kern="1200" cap="none" spc="0" normalizeH="0" baseline="0" noProof="0">
                          <a:ln>
                            <a:noFill/>
                          </a:ln>
                          <a:solidFill>
                            <a:prstClr val="black"/>
                          </a:solidFill>
                          <a:effectLst/>
                          <a:uLnTx/>
                          <a:uFillTx/>
                          <a:latin typeface="Myriad Pro"/>
                          <a:ea typeface="+mn-ea"/>
                          <a:cs typeface="+mn-cs"/>
                        </a:rPr>
                        <a:t> </a:t>
                      </a:r>
                      <a:r>
                        <a:rPr kumimoji="0" lang="es-ES" sz="1100" b="0" i="0" u="none" strike="noStrike" kern="1200" cap="none" spc="0" normalizeH="0" baseline="0" noProof="0" err="1">
                          <a:ln>
                            <a:noFill/>
                          </a:ln>
                          <a:solidFill>
                            <a:prstClr val="black"/>
                          </a:solidFill>
                          <a:effectLst/>
                          <a:uLnTx/>
                          <a:uFillTx/>
                          <a:latin typeface="Myriad Pro"/>
                          <a:ea typeface="+mn-ea"/>
                          <a:cs typeface="+mn-cs"/>
                        </a:rPr>
                        <a:t>Barriers</a:t>
                      </a:r>
                      <a:endParaRPr kumimoji="0" lang="es-ES" sz="1100" b="0" i="0" u="none" strike="noStrike" kern="1200" cap="none" spc="0" normalizeH="0" baseline="0" noProof="0">
                        <a:ln>
                          <a:noFill/>
                        </a:ln>
                        <a:solidFill>
                          <a:prstClr val="black"/>
                        </a:solidFill>
                        <a:effectLst/>
                        <a:uLnTx/>
                        <a:uFillTx/>
                        <a:latin typeface="Myriad 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100" b="0" i="0" u="none" strike="noStrike" kern="1200" cap="none" spc="0" normalizeH="0" baseline="0" noProof="0">
                        <a:ln>
                          <a:noFill/>
                        </a:ln>
                        <a:solidFill>
                          <a:prstClr val="black"/>
                        </a:solidFill>
                        <a:effectLst/>
                        <a:uLnTx/>
                        <a:uFillTx/>
                        <a:latin typeface="Myriad Pro"/>
                        <a:ea typeface="+mn-ea"/>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65576464"/>
                  </a:ext>
                </a:extLst>
              </a:tr>
              <a:tr h="4198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100" kern="1200" err="1">
                          <a:solidFill>
                            <a:schemeClr val="tx1"/>
                          </a:solidFill>
                          <a:effectLst/>
                          <a:latin typeface="Myriad Pro"/>
                          <a:ea typeface="+mn-ea"/>
                          <a:cs typeface="+mn-cs"/>
                        </a:rPr>
                        <a:t>Pasvalys</a:t>
                      </a:r>
                      <a:r>
                        <a:rPr lang="en-GB" sz="1100" kern="1200">
                          <a:solidFill>
                            <a:schemeClr val="tx1"/>
                          </a:solidFill>
                          <a:effectLst/>
                          <a:latin typeface="Myriad Pro"/>
                          <a:ea typeface="+mn-ea"/>
                          <a:cs typeface="+mn-cs"/>
                        </a:rPr>
                        <a:t> district municipality, </a:t>
                      </a:r>
                      <a:r>
                        <a:rPr lang="pl-PL" sz="1100" kern="1200" err="1">
                          <a:solidFill>
                            <a:schemeClr val="tx1"/>
                          </a:solidFill>
                          <a:effectLst/>
                          <a:latin typeface="Myriad Pro"/>
                          <a:ea typeface="+mn-ea"/>
                          <a:cs typeface="+mn-cs"/>
                        </a:rPr>
                        <a:t>Narteikiai</a:t>
                      </a:r>
                      <a:r>
                        <a:rPr lang="en-GB" sz="1100" kern="1200">
                          <a:solidFill>
                            <a:schemeClr val="tx1"/>
                          </a:solidFill>
                          <a:effectLst/>
                          <a:latin typeface="Myriad Pro"/>
                          <a:ea typeface="+mn-ea"/>
                          <a:cs typeface="+mn-cs"/>
                        </a:rPr>
                        <a:t> village </a:t>
                      </a:r>
                      <a:endParaRPr kumimoji="0" lang="es-ES" sz="1100" b="0" i="0" u="none" strike="noStrike" kern="1200" cap="none" spc="0" normalizeH="0" baseline="0">
                        <a:ln>
                          <a:noFill/>
                        </a:ln>
                        <a:solidFill>
                          <a:prstClr val="black"/>
                        </a:solidFill>
                        <a:effectLst/>
                        <a:uLnTx/>
                        <a:uFillTx/>
                        <a:latin typeface="Myriad Pro"/>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l-PL" sz="1100" kern="1200">
                          <a:solidFill>
                            <a:schemeClr val="tx1"/>
                          </a:solidFill>
                          <a:effectLst/>
                          <a:latin typeface="Myriad Pro"/>
                          <a:ea typeface="+mn-ea"/>
                          <a:cs typeface="+mn-cs"/>
                        </a:rPr>
                        <a:t>15+842 – 15+980</a:t>
                      </a:r>
                      <a:endParaRPr lang="es-ES" sz="1100" kern="1200">
                        <a:solidFill>
                          <a:schemeClr val="tx1"/>
                        </a:solidFill>
                        <a:effectLst/>
                        <a:latin typeface="Myriad Pro"/>
                        <a:ea typeface="+mn-ea"/>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err="1">
                          <a:ln>
                            <a:noFill/>
                          </a:ln>
                          <a:solidFill>
                            <a:prstClr val="black"/>
                          </a:solidFill>
                          <a:effectLst/>
                          <a:uLnTx/>
                          <a:uFillTx/>
                          <a:latin typeface="Myriad Pro"/>
                          <a:ea typeface="+mn-ea"/>
                          <a:cs typeface="+mn-cs"/>
                        </a:rPr>
                        <a:t>Noise</a:t>
                      </a:r>
                      <a:r>
                        <a:rPr kumimoji="0" lang="es-ES" sz="1100" b="0" i="0" u="none" strike="noStrike" kern="1200" cap="none" spc="0" normalizeH="0" baseline="0" noProof="0">
                          <a:ln>
                            <a:noFill/>
                          </a:ln>
                          <a:solidFill>
                            <a:prstClr val="black"/>
                          </a:solidFill>
                          <a:effectLst/>
                          <a:uLnTx/>
                          <a:uFillTx/>
                          <a:latin typeface="Myriad Pro"/>
                          <a:ea typeface="+mn-ea"/>
                          <a:cs typeface="+mn-cs"/>
                        </a:rPr>
                        <a:t> </a:t>
                      </a:r>
                      <a:r>
                        <a:rPr kumimoji="0" lang="es-ES" sz="1100" b="0" i="0" u="none" strike="noStrike" kern="1200" cap="none" spc="0" normalizeH="0" baseline="0" noProof="0" err="1">
                          <a:ln>
                            <a:noFill/>
                          </a:ln>
                          <a:solidFill>
                            <a:prstClr val="black"/>
                          </a:solidFill>
                          <a:effectLst/>
                          <a:uLnTx/>
                          <a:uFillTx/>
                          <a:latin typeface="Myriad Pro"/>
                          <a:ea typeface="+mn-ea"/>
                          <a:cs typeface="+mn-cs"/>
                        </a:rPr>
                        <a:t>Barriers</a:t>
                      </a:r>
                      <a:endParaRPr kumimoji="0" lang="es-ES" sz="1100" b="0" i="0" u="none" strike="noStrike" kern="1200" cap="none" spc="0" normalizeH="0" baseline="0" noProof="0">
                        <a:ln>
                          <a:noFill/>
                        </a:ln>
                        <a:solidFill>
                          <a:prstClr val="black"/>
                        </a:solidFill>
                        <a:effectLst/>
                        <a:uLnTx/>
                        <a:uFillTx/>
                        <a:latin typeface="Myriad Pro"/>
                        <a:ea typeface="+mn-ea"/>
                        <a:cs typeface="+mn-cs"/>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00155546"/>
                  </a:ext>
                </a:extLst>
              </a:tr>
            </a:tbl>
          </a:graphicData>
        </a:graphic>
      </p:graphicFrame>
      <p:pic>
        <p:nvPicPr>
          <p:cNvPr id="7" name="Imagen 6">
            <a:extLst>
              <a:ext uri="{FF2B5EF4-FFF2-40B4-BE49-F238E27FC236}">
                <a16:creationId xmlns:a16="http://schemas.microsoft.com/office/drawing/2014/main" id="{DC777A9D-AECF-415C-8E95-F00F43A745D6}"/>
              </a:ext>
            </a:extLst>
          </p:cNvPr>
          <p:cNvPicPr>
            <a:picLocks noChangeAspect="1"/>
          </p:cNvPicPr>
          <p:nvPr/>
        </p:nvPicPr>
        <p:blipFill rotWithShape="1">
          <a:blip r:embed="rId2"/>
          <a:srcRect r="11037" b="15983"/>
          <a:stretch/>
        </p:blipFill>
        <p:spPr>
          <a:xfrm>
            <a:off x="1733569" y="3753106"/>
            <a:ext cx="2993675" cy="1096861"/>
          </a:xfrm>
          <a:prstGeom prst="rect">
            <a:avLst/>
          </a:prstGeom>
        </p:spPr>
      </p:pic>
      <p:pic>
        <p:nvPicPr>
          <p:cNvPr id="8" name="Imagen 7">
            <a:extLst>
              <a:ext uri="{FF2B5EF4-FFF2-40B4-BE49-F238E27FC236}">
                <a16:creationId xmlns:a16="http://schemas.microsoft.com/office/drawing/2014/main" id="{5ED537F5-1148-4A59-BB6F-8C9237D2D53D}"/>
              </a:ext>
            </a:extLst>
          </p:cNvPr>
          <p:cNvPicPr>
            <a:picLocks noChangeAspect="1"/>
          </p:cNvPicPr>
          <p:nvPr/>
        </p:nvPicPr>
        <p:blipFill rotWithShape="1">
          <a:blip r:embed="rId3"/>
          <a:srcRect t="5452" r="13860"/>
          <a:stretch/>
        </p:blipFill>
        <p:spPr>
          <a:xfrm>
            <a:off x="5267520" y="3758668"/>
            <a:ext cx="2142911" cy="1099275"/>
          </a:xfrm>
          <a:prstGeom prst="rect">
            <a:avLst/>
          </a:prstGeom>
        </p:spPr>
      </p:pic>
      <p:sp>
        <p:nvSpPr>
          <p:cNvPr id="9" name="CuadroTexto 8">
            <a:extLst>
              <a:ext uri="{FF2B5EF4-FFF2-40B4-BE49-F238E27FC236}">
                <a16:creationId xmlns:a16="http://schemas.microsoft.com/office/drawing/2014/main" id="{53F70C9B-800A-4385-8704-4558CB4F49F0}"/>
              </a:ext>
            </a:extLst>
          </p:cNvPr>
          <p:cNvSpPr txBox="1"/>
          <p:nvPr/>
        </p:nvSpPr>
        <p:spPr>
          <a:xfrm>
            <a:off x="5185803" y="4857943"/>
            <a:ext cx="2433827" cy="253916"/>
          </a:xfrm>
          <a:prstGeom prst="rect">
            <a:avLst/>
          </a:prstGeom>
          <a:noFill/>
        </p:spPr>
        <p:txBody>
          <a:bodyPr wrap="square" rtlCol="0">
            <a:spAutoFit/>
          </a:bodyPr>
          <a:lstStyle/>
          <a:p>
            <a:pPr algn="ctr"/>
            <a:r>
              <a:rPr lang="es-ES" sz="1050" i="1" err="1"/>
              <a:t>Example</a:t>
            </a:r>
            <a:r>
              <a:rPr lang="es-ES" sz="1050" i="1"/>
              <a:t> </a:t>
            </a:r>
            <a:r>
              <a:rPr lang="es-ES" sz="1050" i="1" err="1"/>
              <a:t>of</a:t>
            </a:r>
            <a:r>
              <a:rPr lang="es-ES" sz="1050" i="1"/>
              <a:t> </a:t>
            </a:r>
            <a:r>
              <a:rPr lang="es-ES" sz="1050" i="1" err="1"/>
              <a:t>Noise</a:t>
            </a:r>
            <a:r>
              <a:rPr lang="es-ES" sz="1050" i="1"/>
              <a:t> </a:t>
            </a:r>
            <a:r>
              <a:rPr lang="es-ES" sz="1050" i="1" err="1"/>
              <a:t>barrier</a:t>
            </a:r>
            <a:endParaRPr lang="es-ES" sz="1050" i="1"/>
          </a:p>
        </p:txBody>
      </p:sp>
      <p:sp>
        <p:nvSpPr>
          <p:cNvPr id="10" name="CuadroTexto 9">
            <a:extLst>
              <a:ext uri="{FF2B5EF4-FFF2-40B4-BE49-F238E27FC236}">
                <a16:creationId xmlns:a16="http://schemas.microsoft.com/office/drawing/2014/main" id="{6AFB134E-A588-41E9-A3C1-55B2AF2A3969}"/>
              </a:ext>
            </a:extLst>
          </p:cNvPr>
          <p:cNvSpPr txBox="1"/>
          <p:nvPr/>
        </p:nvSpPr>
        <p:spPr>
          <a:xfrm>
            <a:off x="1881845" y="4849967"/>
            <a:ext cx="2194560" cy="253916"/>
          </a:xfrm>
          <a:prstGeom prst="rect">
            <a:avLst/>
          </a:prstGeom>
          <a:noFill/>
        </p:spPr>
        <p:txBody>
          <a:bodyPr wrap="square" rtlCol="0">
            <a:spAutoFit/>
          </a:bodyPr>
          <a:lstStyle/>
          <a:p>
            <a:pPr algn="ctr"/>
            <a:r>
              <a:rPr lang="es-ES" sz="1050" i="1" err="1"/>
              <a:t>Example</a:t>
            </a:r>
            <a:r>
              <a:rPr lang="es-ES" sz="1050" i="1"/>
              <a:t> </a:t>
            </a:r>
            <a:r>
              <a:rPr lang="es-ES" sz="1050" i="1" err="1"/>
              <a:t>of</a:t>
            </a:r>
            <a:r>
              <a:rPr lang="es-ES" sz="1050" i="1"/>
              <a:t> </a:t>
            </a:r>
            <a:r>
              <a:rPr lang="es-ES" sz="1050" i="1" err="1"/>
              <a:t>Noise</a:t>
            </a:r>
            <a:r>
              <a:rPr lang="es-ES" sz="1050" i="1"/>
              <a:t> </a:t>
            </a:r>
            <a:r>
              <a:rPr lang="es-ES" sz="1050" i="1" err="1"/>
              <a:t>barrier</a:t>
            </a:r>
            <a:endParaRPr lang="es-ES" sz="1050" i="1"/>
          </a:p>
        </p:txBody>
      </p:sp>
    </p:spTree>
    <p:extLst>
      <p:ext uri="{BB962C8B-B14F-4D97-AF65-F5344CB8AC3E}">
        <p14:creationId xmlns:p14="http://schemas.microsoft.com/office/powerpoint/2010/main" val="196534808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8A98E0-EA45-49C7-8306-8FA441BD6038}"/>
              </a:ext>
            </a:extLst>
          </p:cNvPr>
          <p:cNvSpPr>
            <a:spLocks noGrp="1"/>
          </p:cNvSpPr>
          <p:nvPr>
            <p:ph type="body" sz="quarter" idx="10"/>
          </p:nvPr>
        </p:nvSpPr>
        <p:spPr/>
        <p:txBody>
          <a:bodyPr>
            <a:normAutofit/>
          </a:bodyPr>
          <a:lstStyle/>
          <a:p>
            <a:r>
              <a:rPr lang="es-ES" sz="2800"/>
              <a:t>QUESTIONS?</a:t>
            </a:r>
            <a:endParaRPr lang="lv-LV" sz="2800"/>
          </a:p>
        </p:txBody>
      </p:sp>
    </p:spTree>
    <p:extLst>
      <p:ext uri="{BB962C8B-B14F-4D97-AF65-F5344CB8AC3E}">
        <p14:creationId xmlns:p14="http://schemas.microsoft.com/office/powerpoint/2010/main" val="203600287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8A98E0-EA45-49C7-8306-8FA441BD6038}"/>
              </a:ext>
            </a:extLst>
          </p:cNvPr>
          <p:cNvSpPr>
            <a:spLocks noGrp="1"/>
          </p:cNvSpPr>
          <p:nvPr>
            <p:ph type="body" sz="quarter" idx="10"/>
          </p:nvPr>
        </p:nvSpPr>
        <p:spPr>
          <a:xfrm>
            <a:off x="3075150" y="2077418"/>
            <a:ext cx="2689395" cy="988664"/>
          </a:xfrm>
        </p:spPr>
        <p:txBody>
          <a:bodyPr>
            <a:normAutofit/>
          </a:bodyPr>
          <a:lstStyle/>
          <a:p>
            <a:r>
              <a:rPr lang="es-ES" sz="2800"/>
              <a:t>THANK YOU</a:t>
            </a:r>
            <a:endParaRPr lang="lv-LV" sz="2800"/>
          </a:p>
        </p:txBody>
      </p:sp>
    </p:spTree>
    <p:extLst>
      <p:ext uri="{BB962C8B-B14F-4D97-AF65-F5344CB8AC3E}">
        <p14:creationId xmlns:p14="http://schemas.microsoft.com/office/powerpoint/2010/main" val="33377243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Obraz 58">
            <a:extLst>
              <a:ext uri="{FF2B5EF4-FFF2-40B4-BE49-F238E27FC236}">
                <a16:creationId xmlns:a16="http://schemas.microsoft.com/office/drawing/2014/main" id="{EA263E46-7DFD-42CC-9C8F-3CCAE6E56902}"/>
              </a:ext>
            </a:extLst>
          </p:cNvPr>
          <p:cNvPicPr>
            <a:picLocks noChangeAspect="1"/>
          </p:cNvPicPr>
          <p:nvPr/>
        </p:nvPicPr>
        <p:blipFill>
          <a:blip r:embed="rId3"/>
          <a:stretch>
            <a:fillRect/>
          </a:stretch>
        </p:blipFill>
        <p:spPr>
          <a:xfrm>
            <a:off x="3474222" y="1391372"/>
            <a:ext cx="5527336" cy="1788793"/>
          </a:xfrm>
          <a:prstGeom prst="rect">
            <a:avLst/>
          </a:prstGeom>
        </p:spPr>
      </p:pic>
      <p:sp>
        <p:nvSpPr>
          <p:cNvPr id="19" name="CuadroTexto 18">
            <a:extLst>
              <a:ext uri="{FF2B5EF4-FFF2-40B4-BE49-F238E27FC236}">
                <a16:creationId xmlns:a16="http://schemas.microsoft.com/office/drawing/2014/main" id="{7297388E-D72E-42B9-8176-384FC808548D}"/>
              </a:ext>
            </a:extLst>
          </p:cNvPr>
          <p:cNvSpPr txBox="1"/>
          <p:nvPr/>
        </p:nvSpPr>
        <p:spPr>
          <a:xfrm>
            <a:off x="2212900" y="4744884"/>
            <a:ext cx="749734" cy="398616"/>
          </a:xfrm>
          <a:prstGeom prst="rect">
            <a:avLst/>
          </a:prstGeom>
          <a:noFill/>
        </p:spPr>
        <p:txBody>
          <a:bodyPr wrap="square" rtlCol="0">
            <a:spAutoFit/>
          </a:bodyPr>
          <a:lstStyle/>
          <a:p>
            <a:r>
              <a:rPr lang="en-GB" sz="1000" dirty="0">
                <a:solidFill>
                  <a:schemeClr val="accent6"/>
                </a:solidFill>
              </a:rPr>
              <a:t>ROAD NR. 3022</a:t>
            </a:r>
            <a:endParaRPr lang="es-ES" sz="1000" dirty="0">
              <a:solidFill>
                <a:schemeClr val="accent6"/>
              </a:solidFill>
            </a:endParaRPr>
          </a:p>
        </p:txBody>
      </p:sp>
      <p:sp>
        <p:nvSpPr>
          <p:cNvPr id="21" name="CuadroTexto 20">
            <a:extLst>
              <a:ext uri="{FF2B5EF4-FFF2-40B4-BE49-F238E27FC236}">
                <a16:creationId xmlns:a16="http://schemas.microsoft.com/office/drawing/2014/main" id="{07044857-DAA8-4275-99EE-83723F03F3B1}"/>
              </a:ext>
            </a:extLst>
          </p:cNvPr>
          <p:cNvSpPr txBox="1"/>
          <p:nvPr/>
        </p:nvSpPr>
        <p:spPr>
          <a:xfrm>
            <a:off x="2367978" y="3842127"/>
            <a:ext cx="901759" cy="400110"/>
          </a:xfrm>
          <a:prstGeom prst="rect">
            <a:avLst/>
          </a:prstGeom>
          <a:noFill/>
        </p:spPr>
        <p:txBody>
          <a:bodyPr wrap="square" rtlCol="0">
            <a:spAutoFit/>
          </a:bodyPr>
          <a:lstStyle>
            <a:defPPr>
              <a:defRPr lang="en-US"/>
            </a:defPPr>
            <a:lvl1pPr>
              <a:defRPr sz="1000">
                <a:solidFill>
                  <a:schemeClr val="accent6"/>
                </a:solidFill>
              </a:defRPr>
            </a:lvl1pPr>
          </a:lstStyle>
          <a:p>
            <a:r>
              <a:rPr lang="es-ES" dirty="0"/>
              <a:t>ROAD NR. 3023</a:t>
            </a:r>
          </a:p>
        </p:txBody>
      </p:sp>
      <p:sp>
        <p:nvSpPr>
          <p:cNvPr id="22" name="CuadroTexto 21">
            <a:extLst>
              <a:ext uri="{FF2B5EF4-FFF2-40B4-BE49-F238E27FC236}">
                <a16:creationId xmlns:a16="http://schemas.microsoft.com/office/drawing/2014/main" id="{C364FEEC-CAF6-42D1-921C-0E0B1BB61F7C}"/>
              </a:ext>
            </a:extLst>
          </p:cNvPr>
          <p:cNvSpPr txBox="1"/>
          <p:nvPr/>
        </p:nvSpPr>
        <p:spPr>
          <a:xfrm>
            <a:off x="8065940" y="2509065"/>
            <a:ext cx="885179" cy="369332"/>
          </a:xfrm>
          <a:prstGeom prst="rect">
            <a:avLst/>
          </a:prstGeom>
          <a:noFill/>
        </p:spPr>
        <p:txBody>
          <a:bodyPr wrap="none" rtlCol="0">
            <a:spAutoFit/>
          </a:bodyPr>
          <a:lstStyle/>
          <a:p>
            <a:r>
              <a:rPr lang="en-GB" sz="900" b="1" dirty="0">
                <a:solidFill>
                  <a:srgbClr val="AE88CE"/>
                </a:solidFill>
              </a:rPr>
              <a:t>MUNICIPALITY</a:t>
            </a:r>
            <a:endParaRPr lang="pl-PL" sz="1200" b="1" dirty="0">
              <a:solidFill>
                <a:srgbClr val="AE88CE"/>
              </a:solidFill>
            </a:endParaRPr>
          </a:p>
          <a:p>
            <a:r>
              <a:rPr lang="en-GB" sz="900" b="1" dirty="0">
                <a:solidFill>
                  <a:srgbClr val="AE88CE"/>
                </a:solidFill>
              </a:rPr>
              <a:t>BORDER</a:t>
            </a:r>
            <a:endParaRPr lang="es-ES" sz="900" b="1" dirty="0">
              <a:solidFill>
                <a:srgbClr val="AE88CE"/>
              </a:solidFill>
            </a:endParaRPr>
          </a:p>
        </p:txBody>
      </p:sp>
      <p:sp>
        <p:nvSpPr>
          <p:cNvPr id="23" name="CuadroTexto 22">
            <a:extLst>
              <a:ext uri="{FF2B5EF4-FFF2-40B4-BE49-F238E27FC236}">
                <a16:creationId xmlns:a16="http://schemas.microsoft.com/office/drawing/2014/main" id="{1FA32342-5D86-4671-A295-04B505BDCA02}"/>
              </a:ext>
            </a:extLst>
          </p:cNvPr>
          <p:cNvSpPr txBox="1"/>
          <p:nvPr/>
        </p:nvSpPr>
        <p:spPr>
          <a:xfrm>
            <a:off x="3602226" y="2801131"/>
            <a:ext cx="747823" cy="246221"/>
          </a:xfrm>
          <a:prstGeom prst="rect">
            <a:avLst/>
          </a:prstGeom>
          <a:noFill/>
          <a:ln>
            <a:solidFill>
              <a:srgbClr val="00B0F0"/>
            </a:solidFill>
          </a:ln>
        </p:spPr>
        <p:txBody>
          <a:bodyPr wrap="square" rtlCol="0">
            <a:spAutoFit/>
          </a:bodyPr>
          <a:lstStyle/>
          <a:p>
            <a:r>
              <a:rPr lang="en-GB" sz="1000" dirty="0">
                <a:solidFill>
                  <a:srgbClr val="00B0F0"/>
                </a:solidFill>
              </a:rPr>
              <a:t>P</a:t>
            </a:r>
            <a:r>
              <a:rPr lang="pl-PL" sz="1000" dirty="0">
                <a:solidFill>
                  <a:srgbClr val="00B0F0"/>
                </a:solidFill>
              </a:rPr>
              <a:t>SAVALYS</a:t>
            </a:r>
            <a:endParaRPr lang="es-ES" sz="1000" dirty="0">
              <a:solidFill>
                <a:srgbClr val="00B0F0"/>
              </a:solidFill>
            </a:endParaRPr>
          </a:p>
        </p:txBody>
      </p:sp>
      <p:cxnSp>
        <p:nvCxnSpPr>
          <p:cNvPr id="26" name="Conector recto de flecha 25">
            <a:extLst>
              <a:ext uri="{FF2B5EF4-FFF2-40B4-BE49-F238E27FC236}">
                <a16:creationId xmlns:a16="http://schemas.microsoft.com/office/drawing/2014/main" id="{B3D6BDA9-4045-4BB5-BC86-4573D3A471C7}"/>
              </a:ext>
            </a:extLst>
          </p:cNvPr>
          <p:cNvCxnSpPr>
            <a:cxnSpLocks/>
            <a:stCxn id="56" idx="2"/>
          </p:cNvCxnSpPr>
          <p:nvPr/>
        </p:nvCxnSpPr>
        <p:spPr>
          <a:xfrm>
            <a:off x="3752080" y="1689828"/>
            <a:ext cx="311920" cy="45647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Łącznik prosty 13">
            <a:extLst>
              <a:ext uri="{FF2B5EF4-FFF2-40B4-BE49-F238E27FC236}">
                <a16:creationId xmlns:a16="http://schemas.microsoft.com/office/drawing/2014/main" id="{395BAC10-4620-4C86-BCAA-67CF208B9307}"/>
              </a:ext>
            </a:extLst>
          </p:cNvPr>
          <p:cNvCxnSpPr>
            <a:cxnSpLocks/>
          </p:cNvCxnSpPr>
          <p:nvPr/>
        </p:nvCxnSpPr>
        <p:spPr>
          <a:xfrm flipH="1" flipV="1">
            <a:off x="7303509" y="1391372"/>
            <a:ext cx="337923" cy="63572"/>
          </a:xfrm>
          <a:prstGeom prst="line">
            <a:avLst/>
          </a:prstGeom>
          <a:ln>
            <a:solidFill>
              <a:srgbClr val="CC99FF"/>
            </a:solidFill>
          </a:ln>
        </p:spPr>
        <p:style>
          <a:lnRef idx="2">
            <a:schemeClr val="accent1"/>
          </a:lnRef>
          <a:fillRef idx="0">
            <a:schemeClr val="accent1"/>
          </a:fillRef>
          <a:effectRef idx="1">
            <a:schemeClr val="accent1"/>
          </a:effectRef>
          <a:fontRef idx="minor">
            <a:schemeClr val="tx1"/>
          </a:fontRef>
        </p:style>
      </p:cxnSp>
      <p:cxnSp>
        <p:nvCxnSpPr>
          <p:cNvPr id="29" name="Łącznik prosty 28">
            <a:extLst>
              <a:ext uri="{FF2B5EF4-FFF2-40B4-BE49-F238E27FC236}">
                <a16:creationId xmlns:a16="http://schemas.microsoft.com/office/drawing/2014/main" id="{19A1060F-2823-453B-A6D4-34B614EAD346}"/>
              </a:ext>
            </a:extLst>
          </p:cNvPr>
          <p:cNvCxnSpPr>
            <a:cxnSpLocks/>
          </p:cNvCxnSpPr>
          <p:nvPr/>
        </p:nvCxnSpPr>
        <p:spPr>
          <a:xfrm flipH="1">
            <a:off x="8201026" y="2205038"/>
            <a:ext cx="354911" cy="24298"/>
          </a:xfrm>
          <a:prstGeom prst="line">
            <a:avLst/>
          </a:prstGeom>
          <a:ln>
            <a:solidFill>
              <a:srgbClr val="CC99FF"/>
            </a:solidFill>
          </a:ln>
        </p:spPr>
        <p:style>
          <a:lnRef idx="2">
            <a:schemeClr val="accent1"/>
          </a:lnRef>
          <a:fillRef idx="0">
            <a:schemeClr val="accent1"/>
          </a:fillRef>
          <a:effectRef idx="1">
            <a:schemeClr val="accent1"/>
          </a:effectRef>
          <a:fontRef idx="minor">
            <a:schemeClr val="tx1"/>
          </a:fontRef>
        </p:style>
      </p:cxnSp>
      <p:cxnSp>
        <p:nvCxnSpPr>
          <p:cNvPr id="30" name="Łącznik prosty 29">
            <a:extLst>
              <a:ext uri="{FF2B5EF4-FFF2-40B4-BE49-F238E27FC236}">
                <a16:creationId xmlns:a16="http://schemas.microsoft.com/office/drawing/2014/main" id="{1CABE277-3CA6-42BA-9B60-94102976F27E}"/>
              </a:ext>
            </a:extLst>
          </p:cNvPr>
          <p:cNvCxnSpPr>
            <a:cxnSpLocks/>
          </p:cNvCxnSpPr>
          <p:nvPr/>
        </p:nvCxnSpPr>
        <p:spPr>
          <a:xfrm flipH="1">
            <a:off x="8614103" y="2470897"/>
            <a:ext cx="337016" cy="0"/>
          </a:xfrm>
          <a:prstGeom prst="line">
            <a:avLst/>
          </a:prstGeom>
          <a:ln>
            <a:solidFill>
              <a:srgbClr val="CC99FF"/>
            </a:solidFill>
          </a:ln>
        </p:spPr>
        <p:style>
          <a:lnRef idx="2">
            <a:schemeClr val="accent1"/>
          </a:lnRef>
          <a:fillRef idx="0">
            <a:schemeClr val="accent1"/>
          </a:fillRef>
          <a:effectRef idx="1">
            <a:schemeClr val="accent1"/>
          </a:effectRef>
          <a:fontRef idx="minor">
            <a:schemeClr val="tx1"/>
          </a:fontRef>
        </p:style>
      </p:cxnSp>
      <p:cxnSp>
        <p:nvCxnSpPr>
          <p:cNvPr id="31" name="Łącznik prosty 30">
            <a:extLst>
              <a:ext uri="{FF2B5EF4-FFF2-40B4-BE49-F238E27FC236}">
                <a16:creationId xmlns:a16="http://schemas.microsoft.com/office/drawing/2014/main" id="{4A7495DF-4787-4EEF-8DAB-BBA0A52D580E}"/>
              </a:ext>
            </a:extLst>
          </p:cNvPr>
          <p:cNvCxnSpPr>
            <a:cxnSpLocks/>
          </p:cNvCxnSpPr>
          <p:nvPr/>
        </p:nvCxnSpPr>
        <p:spPr>
          <a:xfrm flipH="1" flipV="1">
            <a:off x="8751095" y="3141474"/>
            <a:ext cx="178754" cy="21230"/>
          </a:xfrm>
          <a:prstGeom prst="line">
            <a:avLst/>
          </a:prstGeom>
          <a:ln>
            <a:solidFill>
              <a:srgbClr val="CC99FF"/>
            </a:solidFill>
          </a:ln>
        </p:spPr>
        <p:style>
          <a:lnRef idx="2">
            <a:schemeClr val="accent1"/>
          </a:lnRef>
          <a:fillRef idx="0">
            <a:schemeClr val="accent1"/>
          </a:fillRef>
          <a:effectRef idx="1">
            <a:schemeClr val="accent1"/>
          </a:effectRef>
          <a:fontRef idx="minor">
            <a:schemeClr val="tx1"/>
          </a:fontRef>
        </p:style>
      </p:cxnSp>
      <p:cxnSp>
        <p:nvCxnSpPr>
          <p:cNvPr id="32" name="Łącznik prosty 31">
            <a:extLst>
              <a:ext uri="{FF2B5EF4-FFF2-40B4-BE49-F238E27FC236}">
                <a16:creationId xmlns:a16="http://schemas.microsoft.com/office/drawing/2014/main" id="{09DF43AA-CB8B-4D09-83CD-4AC576DC5339}"/>
              </a:ext>
            </a:extLst>
          </p:cNvPr>
          <p:cNvCxnSpPr>
            <a:cxnSpLocks/>
          </p:cNvCxnSpPr>
          <p:nvPr/>
        </p:nvCxnSpPr>
        <p:spPr>
          <a:xfrm flipH="1" flipV="1">
            <a:off x="8798829" y="2924242"/>
            <a:ext cx="142759" cy="34924"/>
          </a:xfrm>
          <a:prstGeom prst="line">
            <a:avLst/>
          </a:prstGeom>
          <a:ln>
            <a:solidFill>
              <a:srgbClr val="CC99FF"/>
            </a:solidFill>
          </a:ln>
        </p:spPr>
        <p:style>
          <a:lnRef idx="2">
            <a:schemeClr val="accent1"/>
          </a:lnRef>
          <a:fillRef idx="0">
            <a:schemeClr val="accent1"/>
          </a:fillRef>
          <a:effectRef idx="1">
            <a:schemeClr val="accent1"/>
          </a:effectRef>
          <a:fontRef idx="minor">
            <a:schemeClr val="tx1"/>
          </a:fontRef>
        </p:style>
      </p:cxnSp>
      <p:cxnSp>
        <p:nvCxnSpPr>
          <p:cNvPr id="37" name="Łącznik prosty 36">
            <a:extLst>
              <a:ext uri="{FF2B5EF4-FFF2-40B4-BE49-F238E27FC236}">
                <a16:creationId xmlns:a16="http://schemas.microsoft.com/office/drawing/2014/main" id="{7C47B222-8337-4B6C-8AFD-576F2DAF38FB}"/>
              </a:ext>
            </a:extLst>
          </p:cNvPr>
          <p:cNvCxnSpPr>
            <a:cxnSpLocks/>
          </p:cNvCxnSpPr>
          <p:nvPr/>
        </p:nvCxnSpPr>
        <p:spPr>
          <a:xfrm flipV="1">
            <a:off x="8751094" y="2924243"/>
            <a:ext cx="56466" cy="228532"/>
          </a:xfrm>
          <a:prstGeom prst="line">
            <a:avLst/>
          </a:prstGeom>
          <a:ln>
            <a:solidFill>
              <a:srgbClr val="CC99FF"/>
            </a:solidFill>
          </a:ln>
        </p:spPr>
        <p:style>
          <a:lnRef idx="2">
            <a:schemeClr val="accent1"/>
          </a:lnRef>
          <a:fillRef idx="0">
            <a:schemeClr val="accent1"/>
          </a:fillRef>
          <a:effectRef idx="1">
            <a:schemeClr val="accent1"/>
          </a:effectRef>
          <a:fontRef idx="minor">
            <a:schemeClr val="tx1"/>
          </a:fontRef>
        </p:style>
      </p:cxnSp>
      <p:cxnSp>
        <p:nvCxnSpPr>
          <p:cNvPr id="40" name="Łącznik prosty 39">
            <a:extLst>
              <a:ext uri="{FF2B5EF4-FFF2-40B4-BE49-F238E27FC236}">
                <a16:creationId xmlns:a16="http://schemas.microsoft.com/office/drawing/2014/main" id="{C1909E35-2E57-46EE-8F98-3965A9A88FA2}"/>
              </a:ext>
            </a:extLst>
          </p:cNvPr>
          <p:cNvCxnSpPr>
            <a:cxnSpLocks/>
          </p:cNvCxnSpPr>
          <p:nvPr/>
        </p:nvCxnSpPr>
        <p:spPr>
          <a:xfrm flipV="1">
            <a:off x="8929849" y="2462100"/>
            <a:ext cx="21270" cy="488269"/>
          </a:xfrm>
          <a:prstGeom prst="line">
            <a:avLst/>
          </a:prstGeom>
          <a:ln>
            <a:solidFill>
              <a:srgbClr val="CC99FF"/>
            </a:solidFill>
          </a:ln>
        </p:spPr>
        <p:style>
          <a:lnRef idx="2">
            <a:schemeClr val="accent1"/>
          </a:lnRef>
          <a:fillRef idx="0">
            <a:schemeClr val="accent1"/>
          </a:fillRef>
          <a:effectRef idx="1">
            <a:schemeClr val="accent1"/>
          </a:effectRef>
          <a:fontRef idx="minor">
            <a:schemeClr val="tx1"/>
          </a:fontRef>
        </p:style>
      </p:cxnSp>
      <p:cxnSp>
        <p:nvCxnSpPr>
          <p:cNvPr id="42" name="Łącznik prosty 41">
            <a:extLst>
              <a:ext uri="{FF2B5EF4-FFF2-40B4-BE49-F238E27FC236}">
                <a16:creationId xmlns:a16="http://schemas.microsoft.com/office/drawing/2014/main" id="{98806F47-80E0-4206-96E1-541357DB03F2}"/>
              </a:ext>
            </a:extLst>
          </p:cNvPr>
          <p:cNvCxnSpPr>
            <a:cxnSpLocks/>
          </p:cNvCxnSpPr>
          <p:nvPr/>
        </p:nvCxnSpPr>
        <p:spPr>
          <a:xfrm flipV="1">
            <a:off x="8632031" y="2219576"/>
            <a:ext cx="69056" cy="256924"/>
          </a:xfrm>
          <a:prstGeom prst="line">
            <a:avLst/>
          </a:prstGeom>
          <a:ln>
            <a:solidFill>
              <a:srgbClr val="CC99FF"/>
            </a:solidFill>
          </a:ln>
        </p:spPr>
        <p:style>
          <a:lnRef idx="2">
            <a:schemeClr val="accent1"/>
          </a:lnRef>
          <a:fillRef idx="0">
            <a:schemeClr val="accent1"/>
          </a:fillRef>
          <a:effectRef idx="1">
            <a:schemeClr val="accent1"/>
          </a:effectRef>
          <a:fontRef idx="minor">
            <a:schemeClr val="tx1"/>
          </a:fontRef>
        </p:style>
      </p:cxnSp>
      <p:cxnSp>
        <p:nvCxnSpPr>
          <p:cNvPr id="50" name="Łącznik prosty 49">
            <a:extLst>
              <a:ext uri="{FF2B5EF4-FFF2-40B4-BE49-F238E27FC236}">
                <a16:creationId xmlns:a16="http://schemas.microsoft.com/office/drawing/2014/main" id="{3E89F57A-4D52-4ACA-83CA-C8B5E9A5E2CB}"/>
              </a:ext>
            </a:extLst>
          </p:cNvPr>
          <p:cNvCxnSpPr>
            <a:cxnSpLocks/>
          </p:cNvCxnSpPr>
          <p:nvPr/>
        </p:nvCxnSpPr>
        <p:spPr>
          <a:xfrm flipV="1">
            <a:off x="8201025" y="1951060"/>
            <a:ext cx="64294" cy="291608"/>
          </a:xfrm>
          <a:prstGeom prst="line">
            <a:avLst/>
          </a:prstGeom>
          <a:ln>
            <a:solidFill>
              <a:srgbClr val="CC99FF"/>
            </a:solidFill>
          </a:ln>
        </p:spPr>
        <p:style>
          <a:lnRef idx="2">
            <a:schemeClr val="accent1"/>
          </a:lnRef>
          <a:fillRef idx="0">
            <a:schemeClr val="accent1"/>
          </a:fillRef>
          <a:effectRef idx="1">
            <a:schemeClr val="accent1"/>
          </a:effectRef>
          <a:fontRef idx="minor">
            <a:schemeClr val="tx1"/>
          </a:fontRef>
        </p:style>
      </p:cxnSp>
      <p:sp>
        <p:nvSpPr>
          <p:cNvPr id="53" name="CuadroTexto 22">
            <a:extLst>
              <a:ext uri="{FF2B5EF4-FFF2-40B4-BE49-F238E27FC236}">
                <a16:creationId xmlns:a16="http://schemas.microsoft.com/office/drawing/2014/main" id="{98BEB73C-4502-4E55-88D3-C2B3B2CE53AD}"/>
              </a:ext>
            </a:extLst>
          </p:cNvPr>
          <p:cNvSpPr txBox="1"/>
          <p:nvPr/>
        </p:nvSpPr>
        <p:spPr>
          <a:xfrm>
            <a:off x="8180368" y="1437991"/>
            <a:ext cx="785793" cy="246221"/>
          </a:xfrm>
          <a:prstGeom prst="rect">
            <a:avLst/>
          </a:prstGeom>
          <a:noFill/>
          <a:ln>
            <a:solidFill>
              <a:srgbClr val="00B0F0"/>
            </a:solidFill>
          </a:ln>
        </p:spPr>
        <p:txBody>
          <a:bodyPr wrap="none" rtlCol="0">
            <a:spAutoFit/>
          </a:bodyPr>
          <a:lstStyle/>
          <a:p>
            <a:r>
              <a:rPr lang="en-GB" sz="1000" dirty="0">
                <a:solidFill>
                  <a:srgbClr val="00B0F0"/>
                </a:solidFill>
              </a:rPr>
              <a:t>PANEVĖŽYS</a:t>
            </a:r>
            <a:endParaRPr lang="es-ES" sz="1000" dirty="0">
              <a:solidFill>
                <a:srgbClr val="00B0F0"/>
              </a:solidFill>
            </a:endParaRPr>
          </a:p>
        </p:txBody>
      </p:sp>
      <p:sp>
        <p:nvSpPr>
          <p:cNvPr id="56" name="CuadroTexto 22">
            <a:extLst>
              <a:ext uri="{FF2B5EF4-FFF2-40B4-BE49-F238E27FC236}">
                <a16:creationId xmlns:a16="http://schemas.microsoft.com/office/drawing/2014/main" id="{858BB48F-839C-440A-A753-4F0FFC92402E}"/>
              </a:ext>
            </a:extLst>
          </p:cNvPr>
          <p:cNvSpPr txBox="1"/>
          <p:nvPr/>
        </p:nvSpPr>
        <p:spPr>
          <a:xfrm>
            <a:off x="3315472" y="1474384"/>
            <a:ext cx="873216" cy="215444"/>
          </a:xfrm>
          <a:prstGeom prst="rect">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p>
            <a:r>
              <a:rPr lang="pl-PL" sz="800" dirty="0">
                <a:ln w="0"/>
                <a:solidFill>
                  <a:schemeClr val="tx1"/>
                </a:solidFill>
                <a:effectLst>
                  <a:outerShdw blurRad="38100" dist="19050" dir="2700000" algn="tl" rotWithShape="0">
                    <a:schemeClr val="dk1">
                      <a:alpha val="40000"/>
                    </a:schemeClr>
                  </a:outerShdw>
                </a:effectLst>
              </a:rPr>
              <a:t>ROAD NO. 150</a:t>
            </a:r>
            <a:endParaRPr lang="es-ES" sz="800" dirty="0">
              <a:ln w="0"/>
              <a:solidFill>
                <a:schemeClr val="tx1"/>
              </a:solidFill>
              <a:effectLst>
                <a:outerShdw blurRad="38100" dist="19050" dir="2700000" algn="tl" rotWithShape="0">
                  <a:schemeClr val="dk1">
                    <a:alpha val="40000"/>
                  </a:schemeClr>
                </a:outerShdw>
              </a:effectLst>
            </a:endParaRPr>
          </a:p>
        </p:txBody>
      </p:sp>
      <p:cxnSp>
        <p:nvCxnSpPr>
          <p:cNvPr id="35" name="Łącznik prosty 34">
            <a:extLst>
              <a:ext uri="{FF2B5EF4-FFF2-40B4-BE49-F238E27FC236}">
                <a16:creationId xmlns:a16="http://schemas.microsoft.com/office/drawing/2014/main" id="{5D3F244B-F3BB-4E7D-8AA4-EBBA1E7CCE54}"/>
              </a:ext>
            </a:extLst>
          </p:cNvPr>
          <p:cNvCxnSpPr>
            <a:cxnSpLocks/>
          </p:cNvCxnSpPr>
          <p:nvPr/>
        </p:nvCxnSpPr>
        <p:spPr>
          <a:xfrm flipH="1">
            <a:off x="7623176" y="1936400"/>
            <a:ext cx="334962" cy="29321"/>
          </a:xfrm>
          <a:prstGeom prst="line">
            <a:avLst/>
          </a:prstGeom>
          <a:ln>
            <a:solidFill>
              <a:srgbClr val="CC99FF"/>
            </a:solidFill>
          </a:ln>
        </p:spPr>
        <p:style>
          <a:lnRef idx="2">
            <a:schemeClr val="accent1"/>
          </a:lnRef>
          <a:fillRef idx="0">
            <a:schemeClr val="accent1"/>
          </a:fillRef>
          <a:effectRef idx="1">
            <a:schemeClr val="accent1"/>
          </a:effectRef>
          <a:fontRef idx="minor">
            <a:schemeClr val="tx1"/>
          </a:fontRef>
        </p:style>
      </p:cxnSp>
      <p:cxnSp>
        <p:nvCxnSpPr>
          <p:cNvPr id="38" name="Łącznik prosty 37">
            <a:extLst>
              <a:ext uri="{FF2B5EF4-FFF2-40B4-BE49-F238E27FC236}">
                <a16:creationId xmlns:a16="http://schemas.microsoft.com/office/drawing/2014/main" id="{FB73E0C5-574C-4C7A-AE54-30D6D0704F08}"/>
              </a:ext>
            </a:extLst>
          </p:cNvPr>
          <p:cNvCxnSpPr>
            <a:cxnSpLocks/>
          </p:cNvCxnSpPr>
          <p:nvPr/>
        </p:nvCxnSpPr>
        <p:spPr>
          <a:xfrm flipH="1" flipV="1">
            <a:off x="7958138" y="1936400"/>
            <a:ext cx="307181" cy="29321"/>
          </a:xfrm>
          <a:prstGeom prst="line">
            <a:avLst/>
          </a:prstGeom>
          <a:ln>
            <a:solidFill>
              <a:srgbClr val="CC99FF"/>
            </a:solidFill>
          </a:ln>
        </p:spPr>
        <p:style>
          <a:lnRef idx="2">
            <a:schemeClr val="accent1"/>
          </a:lnRef>
          <a:fillRef idx="0">
            <a:schemeClr val="accent1"/>
          </a:fillRef>
          <a:effectRef idx="1">
            <a:schemeClr val="accent1"/>
          </a:effectRef>
          <a:fontRef idx="minor">
            <a:schemeClr val="tx1"/>
          </a:fontRef>
        </p:style>
      </p:cxnSp>
      <p:cxnSp>
        <p:nvCxnSpPr>
          <p:cNvPr id="41" name="Łącznik prosty 40">
            <a:extLst>
              <a:ext uri="{FF2B5EF4-FFF2-40B4-BE49-F238E27FC236}">
                <a16:creationId xmlns:a16="http://schemas.microsoft.com/office/drawing/2014/main" id="{67DEFA51-65CB-4904-83FE-AB38595DDF7F}"/>
              </a:ext>
            </a:extLst>
          </p:cNvPr>
          <p:cNvCxnSpPr>
            <a:cxnSpLocks/>
          </p:cNvCxnSpPr>
          <p:nvPr/>
        </p:nvCxnSpPr>
        <p:spPr>
          <a:xfrm flipV="1">
            <a:off x="7546975" y="1454945"/>
            <a:ext cx="103711" cy="416803"/>
          </a:xfrm>
          <a:prstGeom prst="line">
            <a:avLst/>
          </a:prstGeom>
          <a:ln>
            <a:solidFill>
              <a:srgbClr val="CC99FF"/>
            </a:solidFill>
          </a:ln>
        </p:spPr>
        <p:style>
          <a:lnRef idx="2">
            <a:schemeClr val="accent1"/>
          </a:lnRef>
          <a:fillRef idx="0">
            <a:schemeClr val="accent1"/>
          </a:fillRef>
          <a:effectRef idx="1">
            <a:schemeClr val="accent1"/>
          </a:effectRef>
          <a:fontRef idx="minor">
            <a:schemeClr val="tx1"/>
          </a:fontRef>
        </p:style>
      </p:cxnSp>
      <p:cxnSp>
        <p:nvCxnSpPr>
          <p:cNvPr id="43" name="Łącznik prosty 42">
            <a:extLst>
              <a:ext uri="{FF2B5EF4-FFF2-40B4-BE49-F238E27FC236}">
                <a16:creationId xmlns:a16="http://schemas.microsoft.com/office/drawing/2014/main" id="{9F3838F1-81A1-4229-9849-486055527A54}"/>
              </a:ext>
            </a:extLst>
          </p:cNvPr>
          <p:cNvCxnSpPr>
            <a:cxnSpLocks/>
          </p:cNvCxnSpPr>
          <p:nvPr/>
        </p:nvCxnSpPr>
        <p:spPr>
          <a:xfrm flipH="1" flipV="1">
            <a:off x="7560488" y="1878719"/>
            <a:ext cx="62689" cy="93973"/>
          </a:xfrm>
          <a:prstGeom prst="line">
            <a:avLst/>
          </a:prstGeom>
          <a:ln>
            <a:solidFill>
              <a:srgbClr val="CC99FF"/>
            </a:solidFill>
          </a:ln>
        </p:spPr>
        <p:style>
          <a:lnRef idx="2">
            <a:schemeClr val="accent1"/>
          </a:lnRef>
          <a:fillRef idx="0">
            <a:schemeClr val="accent1"/>
          </a:fillRef>
          <a:effectRef idx="1">
            <a:schemeClr val="accent1"/>
          </a:effectRef>
          <a:fontRef idx="minor">
            <a:schemeClr val="tx1"/>
          </a:fontRef>
        </p:style>
      </p:cxnSp>
      <p:cxnSp>
        <p:nvCxnSpPr>
          <p:cNvPr id="54" name="Łącznik prosty 53">
            <a:extLst>
              <a:ext uri="{FF2B5EF4-FFF2-40B4-BE49-F238E27FC236}">
                <a16:creationId xmlns:a16="http://schemas.microsoft.com/office/drawing/2014/main" id="{AA343D96-4E1A-4FE6-9F2F-A66BE5C2C387}"/>
              </a:ext>
            </a:extLst>
          </p:cNvPr>
          <p:cNvCxnSpPr>
            <a:cxnSpLocks/>
          </p:cNvCxnSpPr>
          <p:nvPr/>
        </p:nvCxnSpPr>
        <p:spPr>
          <a:xfrm>
            <a:off x="8555937" y="2205038"/>
            <a:ext cx="145150" cy="14538"/>
          </a:xfrm>
          <a:prstGeom prst="line">
            <a:avLst/>
          </a:prstGeom>
          <a:ln>
            <a:solidFill>
              <a:srgbClr val="CC99FF"/>
            </a:solidFill>
          </a:ln>
        </p:spPr>
        <p:style>
          <a:lnRef idx="2">
            <a:schemeClr val="accent1"/>
          </a:lnRef>
          <a:fillRef idx="0">
            <a:schemeClr val="accent1"/>
          </a:fillRef>
          <a:effectRef idx="1">
            <a:schemeClr val="accent1"/>
          </a:effectRef>
          <a:fontRef idx="minor">
            <a:schemeClr val="tx1"/>
          </a:fontRef>
        </p:style>
      </p:cxnSp>
      <p:cxnSp>
        <p:nvCxnSpPr>
          <p:cNvPr id="62" name="Conector recto de flecha 25">
            <a:extLst>
              <a:ext uri="{FF2B5EF4-FFF2-40B4-BE49-F238E27FC236}">
                <a16:creationId xmlns:a16="http://schemas.microsoft.com/office/drawing/2014/main" id="{BDB9F8F0-3E0A-45F4-A826-D1D9AD1591E7}"/>
              </a:ext>
            </a:extLst>
          </p:cNvPr>
          <p:cNvCxnSpPr>
            <a:cxnSpLocks/>
            <a:stCxn id="63" idx="1"/>
          </p:cNvCxnSpPr>
          <p:nvPr/>
        </p:nvCxnSpPr>
        <p:spPr>
          <a:xfrm flipV="1">
            <a:off x="6093916" y="1765302"/>
            <a:ext cx="2256" cy="48872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3" name="CuadroTexto 22">
            <a:extLst>
              <a:ext uri="{FF2B5EF4-FFF2-40B4-BE49-F238E27FC236}">
                <a16:creationId xmlns:a16="http://schemas.microsoft.com/office/drawing/2014/main" id="{B13D52DB-5E18-44BE-9503-D3C168532785}"/>
              </a:ext>
            </a:extLst>
          </p:cNvPr>
          <p:cNvSpPr txBox="1"/>
          <p:nvPr/>
        </p:nvSpPr>
        <p:spPr>
          <a:xfrm>
            <a:off x="6093916" y="2146300"/>
            <a:ext cx="873216" cy="215444"/>
          </a:xfrm>
          <a:prstGeom prst="rect">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p>
            <a:r>
              <a:rPr lang="pl-PL" sz="800" dirty="0">
                <a:ln w="0"/>
                <a:solidFill>
                  <a:schemeClr val="tx1"/>
                </a:solidFill>
                <a:effectLst>
                  <a:outerShdw blurRad="38100" dist="19050" dir="2700000" algn="tl" rotWithShape="0">
                    <a:schemeClr val="dk1">
                      <a:alpha val="40000"/>
                    </a:schemeClr>
                  </a:outerShdw>
                </a:effectLst>
              </a:rPr>
              <a:t>ROAD NO. 2904</a:t>
            </a:r>
            <a:endParaRPr lang="es-ES" sz="800" dirty="0">
              <a:ln w="0"/>
              <a:solidFill>
                <a:schemeClr val="tx1"/>
              </a:solidFill>
              <a:effectLst>
                <a:outerShdw blurRad="38100" dist="19050" dir="2700000" algn="tl" rotWithShape="0">
                  <a:schemeClr val="dk1">
                    <a:alpha val="40000"/>
                  </a:schemeClr>
                </a:outerShdw>
              </a:effectLst>
            </a:endParaRPr>
          </a:p>
        </p:txBody>
      </p:sp>
      <p:cxnSp>
        <p:nvCxnSpPr>
          <p:cNvPr id="66" name="Conector recto de flecha 25">
            <a:extLst>
              <a:ext uri="{FF2B5EF4-FFF2-40B4-BE49-F238E27FC236}">
                <a16:creationId xmlns:a16="http://schemas.microsoft.com/office/drawing/2014/main" id="{3381739A-938B-47CB-94F3-835C8EF3CA2D}"/>
              </a:ext>
            </a:extLst>
          </p:cNvPr>
          <p:cNvCxnSpPr>
            <a:cxnSpLocks/>
          </p:cNvCxnSpPr>
          <p:nvPr/>
        </p:nvCxnSpPr>
        <p:spPr>
          <a:xfrm flipH="1" flipV="1">
            <a:off x="5557634" y="1734440"/>
            <a:ext cx="176867" cy="41186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7" name="CuadroTexto 22">
            <a:extLst>
              <a:ext uri="{FF2B5EF4-FFF2-40B4-BE49-F238E27FC236}">
                <a16:creationId xmlns:a16="http://schemas.microsoft.com/office/drawing/2014/main" id="{6A8CA754-FAB3-4048-B019-96E7FC32C1E5}"/>
              </a:ext>
            </a:extLst>
          </p:cNvPr>
          <p:cNvSpPr txBox="1"/>
          <p:nvPr/>
        </p:nvSpPr>
        <p:spPr>
          <a:xfrm>
            <a:off x="4607456" y="2144072"/>
            <a:ext cx="1144112" cy="338554"/>
          </a:xfrm>
          <a:prstGeom prst="rect">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p>
            <a:r>
              <a:rPr lang="pl-PL" sz="800" dirty="0">
                <a:ln w="0"/>
                <a:solidFill>
                  <a:schemeClr val="tx1"/>
                </a:solidFill>
                <a:effectLst>
                  <a:outerShdw blurRad="38100" dist="19050" dir="2700000" algn="tl" rotWithShape="0">
                    <a:schemeClr val="dk1">
                      <a:alpha val="40000"/>
                    </a:schemeClr>
                  </a:outerShdw>
                </a:effectLst>
              </a:rPr>
              <a:t>INTERSECTION WITH </a:t>
            </a:r>
          </a:p>
          <a:p>
            <a:r>
              <a:rPr lang="pl-PL" sz="800" dirty="0">
                <a:ln w="0"/>
                <a:solidFill>
                  <a:schemeClr val="tx1"/>
                </a:solidFill>
                <a:effectLst>
                  <a:outerShdw blurRad="38100" dist="19050" dir="2700000" algn="tl" rotWithShape="0">
                    <a:schemeClr val="dk1">
                      <a:alpha val="40000"/>
                    </a:schemeClr>
                  </a:outerShdw>
                </a:effectLst>
              </a:rPr>
              <a:t>NARROW GAUGE</a:t>
            </a:r>
            <a:endParaRPr lang="es-ES" sz="800" dirty="0">
              <a:ln w="0"/>
              <a:solidFill>
                <a:schemeClr val="tx1"/>
              </a:solidFill>
              <a:effectLst>
                <a:outerShdw blurRad="38100" dist="19050" dir="2700000" algn="tl" rotWithShape="0">
                  <a:schemeClr val="dk1">
                    <a:alpha val="40000"/>
                  </a:schemeClr>
                </a:outerShdw>
              </a:effectLst>
            </a:endParaRPr>
          </a:p>
        </p:txBody>
      </p:sp>
      <p:cxnSp>
        <p:nvCxnSpPr>
          <p:cNvPr id="69" name="Conector recto de flecha 25">
            <a:extLst>
              <a:ext uri="{FF2B5EF4-FFF2-40B4-BE49-F238E27FC236}">
                <a16:creationId xmlns:a16="http://schemas.microsoft.com/office/drawing/2014/main" id="{3737C7EB-50C7-4CF2-9CC0-506C6DDFF016}"/>
              </a:ext>
            </a:extLst>
          </p:cNvPr>
          <p:cNvCxnSpPr>
            <a:cxnSpLocks/>
            <a:stCxn id="70" idx="3"/>
          </p:cNvCxnSpPr>
          <p:nvPr/>
        </p:nvCxnSpPr>
        <p:spPr>
          <a:xfrm flipV="1">
            <a:off x="8168531" y="2023402"/>
            <a:ext cx="260033" cy="34280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0" name="CuadroTexto 22">
            <a:extLst>
              <a:ext uri="{FF2B5EF4-FFF2-40B4-BE49-F238E27FC236}">
                <a16:creationId xmlns:a16="http://schemas.microsoft.com/office/drawing/2014/main" id="{2A009D95-5E47-4D52-90EA-4B9A0FE255F6}"/>
              </a:ext>
            </a:extLst>
          </p:cNvPr>
          <p:cNvSpPr txBox="1"/>
          <p:nvPr/>
        </p:nvSpPr>
        <p:spPr>
          <a:xfrm>
            <a:off x="7295315" y="2258482"/>
            <a:ext cx="873216" cy="215444"/>
          </a:xfrm>
          <a:prstGeom prst="rect">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p>
            <a:r>
              <a:rPr lang="pl-PL" sz="800" dirty="0">
                <a:ln w="0"/>
                <a:solidFill>
                  <a:schemeClr val="tx1"/>
                </a:solidFill>
                <a:effectLst>
                  <a:outerShdw blurRad="38100" dist="19050" dir="2700000" algn="tl" rotWithShape="0">
                    <a:schemeClr val="dk1">
                      <a:alpha val="40000"/>
                    </a:schemeClr>
                  </a:outerShdw>
                </a:effectLst>
              </a:rPr>
              <a:t>ROAD NO. 3013</a:t>
            </a:r>
            <a:endParaRPr lang="es-ES" sz="800" dirty="0">
              <a:ln w="0"/>
              <a:solidFill>
                <a:schemeClr val="tx1"/>
              </a:solidFill>
              <a:effectLst>
                <a:outerShdw blurRad="38100" dist="19050" dir="2700000" algn="tl" rotWithShape="0">
                  <a:schemeClr val="dk1">
                    <a:alpha val="40000"/>
                  </a:schemeClr>
                </a:outerShdw>
              </a:effectLst>
            </a:endParaRPr>
          </a:p>
        </p:txBody>
      </p:sp>
      <p:pic>
        <p:nvPicPr>
          <p:cNvPr id="74" name="Obraz 73">
            <a:extLst>
              <a:ext uri="{FF2B5EF4-FFF2-40B4-BE49-F238E27FC236}">
                <a16:creationId xmlns:a16="http://schemas.microsoft.com/office/drawing/2014/main" id="{253F1ABC-C690-4015-9C1A-549A1CFD7D7F}"/>
              </a:ext>
            </a:extLst>
          </p:cNvPr>
          <p:cNvPicPr>
            <a:picLocks noChangeAspect="1"/>
          </p:cNvPicPr>
          <p:nvPr/>
        </p:nvPicPr>
        <p:blipFill>
          <a:blip r:embed="rId4"/>
          <a:stretch>
            <a:fillRect/>
          </a:stretch>
        </p:blipFill>
        <p:spPr>
          <a:xfrm>
            <a:off x="351465" y="1304604"/>
            <a:ext cx="2505567" cy="3571153"/>
          </a:xfrm>
          <a:prstGeom prst="rect">
            <a:avLst/>
          </a:prstGeom>
        </p:spPr>
      </p:pic>
      <p:sp>
        <p:nvSpPr>
          <p:cNvPr id="75" name="Elipse 11">
            <a:extLst>
              <a:ext uri="{FF2B5EF4-FFF2-40B4-BE49-F238E27FC236}">
                <a16:creationId xmlns:a16="http://schemas.microsoft.com/office/drawing/2014/main" id="{A7BEFF66-F9B4-4385-8373-CEC4DB6276CB}"/>
              </a:ext>
            </a:extLst>
          </p:cNvPr>
          <p:cNvSpPr/>
          <p:nvPr/>
        </p:nvSpPr>
        <p:spPr>
          <a:xfrm rot="272843">
            <a:off x="804170" y="2609112"/>
            <a:ext cx="628979" cy="1237856"/>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77" name="Łącznik prosty ze strzałką 76">
            <a:extLst>
              <a:ext uri="{FF2B5EF4-FFF2-40B4-BE49-F238E27FC236}">
                <a16:creationId xmlns:a16="http://schemas.microsoft.com/office/drawing/2014/main" id="{49014ADF-A3F1-4E7D-B8B0-7F96E4F254D4}"/>
              </a:ext>
            </a:extLst>
          </p:cNvPr>
          <p:cNvCxnSpPr>
            <a:cxnSpLocks/>
          </p:cNvCxnSpPr>
          <p:nvPr/>
        </p:nvCxnSpPr>
        <p:spPr>
          <a:xfrm>
            <a:off x="1424814" y="3144705"/>
            <a:ext cx="1959976"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85" name="Obraz 84">
            <a:extLst>
              <a:ext uri="{FF2B5EF4-FFF2-40B4-BE49-F238E27FC236}">
                <a16:creationId xmlns:a16="http://schemas.microsoft.com/office/drawing/2014/main" id="{DB04841A-B866-4270-95C3-57A8D0AEC157}"/>
              </a:ext>
            </a:extLst>
          </p:cNvPr>
          <p:cNvPicPr>
            <a:picLocks noChangeAspect="1"/>
          </p:cNvPicPr>
          <p:nvPr/>
        </p:nvPicPr>
        <p:blipFill>
          <a:blip r:embed="rId5"/>
          <a:stretch>
            <a:fillRect/>
          </a:stretch>
        </p:blipFill>
        <p:spPr>
          <a:xfrm>
            <a:off x="3497743" y="3431486"/>
            <a:ext cx="5527336" cy="1529923"/>
          </a:xfrm>
          <a:prstGeom prst="rect">
            <a:avLst/>
          </a:prstGeom>
        </p:spPr>
      </p:pic>
      <p:cxnSp>
        <p:nvCxnSpPr>
          <p:cNvPr id="86" name="Łącznik prosty 85">
            <a:extLst>
              <a:ext uri="{FF2B5EF4-FFF2-40B4-BE49-F238E27FC236}">
                <a16:creationId xmlns:a16="http://schemas.microsoft.com/office/drawing/2014/main" id="{F24C8947-D5EA-4651-917C-9BC82CA955D9}"/>
              </a:ext>
            </a:extLst>
          </p:cNvPr>
          <p:cNvCxnSpPr>
            <a:cxnSpLocks/>
          </p:cNvCxnSpPr>
          <p:nvPr/>
        </p:nvCxnSpPr>
        <p:spPr>
          <a:xfrm flipH="1">
            <a:off x="5443715" y="4619670"/>
            <a:ext cx="290787" cy="44561"/>
          </a:xfrm>
          <a:prstGeom prst="line">
            <a:avLst/>
          </a:prstGeom>
          <a:ln>
            <a:solidFill>
              <a:srgbClr val="CC99FF"/>
            </a:solidFill>
          </a:ln>
        </p:spPr>
        <p:style>
          <a:lnRef idx="2">
            <a:schemeClr val="accent1"/>
          </a:lnRef>
          <a:fillRef idx="0">
            <a:schemeClr val="accent1"/>
          </a:fillRef>
          <a:effectRef idx="1">
            <a:schemeClr val="accent1"/>
          </a:effectRef>
          <a:fontRef idx="minor">
            <a:schemeClr val="tx1"/>
          </a:fontRef>
        </p:style>
      </p:cxnSp>
      <p:cxnSp>
        <p:nvCxnSpPr>
          <p:cNvPr id="87" name="Łącznik prosty 86">
            <a:extLst>
              <a:ext uri="{FF2B5EF4-FFF2-40B4-BE49-F238E27FC236}">
                <a16:creationId xmlns:a16="http://schemas.microsoft.com/office/drawing/2014/main" id="{EBC8EEC1-2880-4F57-B4FE-116F724601E7}"/>
              </a:ext>
            </a:extLst>
          </p:cNvPr>
          <p:cNvCxnSpPr>
            <a:cxnSpLocks/>
          </p:cNvCxnSpPr>
          <p:nvPr/>
        </p:nvCxnSpPr>
        <p:spPr>
          <a:xfrm flipV="1">
            <a:off x="5409188" y="4387286"/>
            <a:ext cx="0" cy="287061"/>
          </a:xfrm>
          <a:prstGeom prst="line">
            <a:avLst/>
          </a:prstGeom>
          <a:ln>
            <a:solidFill>
              <a:srgbClr val="CC99FF"/>
            </a:solidFill>
          </a:ln>
        </p:spPr>
        <p:style>
          <a:lnRef idx="2">
            <a:schemeClr val="accent1"/>
          </a:lnRef>
          <a:fillRef idx="0">
            <a:schemeClr val="accent1"/>
          </a:fillRef>
          <a:effectRef idx="1">
            <a:schemeClr val="accent1"/>
          </a:effectRef>
          <a:fontRef idx="minor">
            <a:schemeClr val="tx1"/>
          </a:fontRef>
        </p:style>
      </p:cxnSp>
      <p:cxnSp>
        <p:nvCxnSpPr>
          <p:cNvPr id="88" name="Łącznik prosty 87">
            <a:extLst>
              <a:ext uri="{FF2B5EF4-FFF2-40B4-BE49-F238E27FC236}">
                <a16:creationId xmlns:a16="http://schemas.microsoft.com/office/drawing/2014/main" id="{521E72D8-E669-4993-B951-06623E1AA592}"/>
              </a:ext>
            </a:extLst>
          </p:cNvPr>
          <p:cNvCxnSpPr>
            <a:cxnSpLocks/>
          </p:cNvCxnSpPr>
          <p:nvPr/>
        </p:nvCxnSpPr>
        <p:spPr>
          <a:xfrm flipV="1">
            <a:off x="4873545" y="4154510"/>
            <a:ext cx="35061" cy="291608"/>
          </a:xfrm>
          <a:prstGeom prst="line">
            <a:avLst/>
          </a:prstGeom>
          <a:ln>
            <a:solidFill>
              <a:srgbClr val="CC99FF"/>
            </a:solidFill>
          </a:ln>
        </p:spPr>
        <p:style>
          <a:lnRef idx="2">
            <a:schemeClr val="accent1"/>
          </a:lnRef>
          <a:fillRef idx="0">
            <a:schemeClr val="accent1"/>
          </a:fillRef>
          <a:effectRef idx="1">
            <a:schemeClr val="accent1"/>
          </a:effectRef>
          <a:fontRef idx="minor">
            <a:schemeClr val="tx1"/>
          </a:fontRef>
        </p:style>
      </p:cxnSp>
      <p:cxnSp>
        <p:nvCxnSpPr>
          <p:cNvPr id="89" name="Łącznik prosty 88">
            <a:extLst>
              <a:ext uri="{FF2B5EF4-FFF2-40B4-BE49-F238E27FC236}">
                <a16:creationId xmlns:a16="http://schemas.microsoft.com/office/drawing/2014/main" id="{19EB2E30-187D-441B-B3F8-178262621C5E}"/>
              </a:ext>
            </a:extLst>
          </p:cNvPr>
          <p:cNvCxnSpPr>
            <a:cxnSpLocks/>
          </p:cNvCxnSpPr>
          <p:nvPr/>
        </p:nvCxnSpPr>
        <p:spPr>
          <a:xfrm flipH="1">
            <a:off x="4266463" y="4169172"/>
            <a:ext cx="334962" cy="73065"/>
          </a:xfrm>
          <a:prstGeom prst="line">
            <a:avLst/>
          </a:prstGeom>
          <a:ln>
            <a:solidFill>
              <a:srgbClr val="CC99FF"/>
            </a:solidFill>
          </a:ln>
        </p:spPr>
        <p:style>
          <a:lnRef idx="2">
            <a:schemeClr val="accent1"/>
          </a:lnRef>
          <a:fillRef idx="0">
            <a:schemeClr val="accent1"/>
          </a:fillRef>
          <a:effectRef idx="1">
            <a:schemeClr val="accent1"/>
          </a:effectRef>
          <a:fontRef idx="minor">
            <a:schemeClr val="tx1"/>
          </a:fontRef>
        </p:style>
      </p:cxnSp>
      <p:cxnSp>
        <p:nvCxnSpPr>
          <p:cNvPr id="90" name="Łącznik prosty 89">
            <a:extLst>
              <a:ext uri="{FF2B5EF4-FFF2-40B4-BE49-F238E27FC236}">
                <a16:creationId xmlns:a16="http://schemas.microsoft.com/office/drawing/2014/main" id="{11391237-76CF-4881-A1E9-B042F387253E}"/>
              </a:ext>
            </a:extLst>
          </p:cNvPr>
          <p:cNvCxnSpPr>
            <a:cxnSpLocks/>
          </p:cNvCxnSpPr>
          <p:nvPr/>
        </p:nvCxnSpPr>
        <p:spPr>
          <a:xfrm flipH="1">
            <a:off x="4607457" y="4169172"/>
            <a:ext cx="301150" cy="0"/>
          </a:xfrm>
          <a:prstGeom prst="line">
            <a:avLst/>
          </a:prstGeom>
          <a:ln>
            <a:solidFill>
              <a:srgbClr val="CC99FF"/>
            </a:solidFill>
          </a:ln>
        </p:spPr>
        <p:style>
          <a:lnRef idx="2">
            <a:schemeClr val="accent1"/>
          </a:lnRef>
          <a:fillRef idx="0">
            <a:schemeClr val="accent1"/>
          </a:fillRef>
          <a:effectRef idx="1">
            <a:schemeClr val="accent1"/>
          </a:effectRef>
          <a:fontRef idx="minor">
            <a:schemeClr val="tx1"/>
          </a:fontRef>
        </p:style>
      </p:cxnSp>
      <p:cxnSp>
        <p:nvCxnSpPr>
          <p:cNvPr id="91" name="Łącznik prosty 90">
            <a:extLst>
              <a:ext uri="{FF2B5EF4-FFF2-40B4-BE49-F238E27FC236}">
                <a16:creationId xmlns:a16="http://schemas.microsoft.com/office/drawing/2014/main" id="{F5C9F58D-A39D-4FA7-BF3F-C6B268153BBF}"/>
              </a:ext>
            </a:extLst>
          </p:cNvPr>
          <p:cNvCxnSpPr>
            <a:cxnSpLocks/>
          </p:cNvCxnSpPr>
          <p:nvPr/>
        </p:nvCxnSpPr>
        <p:spPr>
          <a:xfrm flipV="1">
            <a:off x="4151636" y="3691963"/>
            <a:ext cx="37052" cy="462547"/>
          </a:xfrm>
          <a:prstGeom prst="line">
            <a:avLst/>
          </a:prstGeom>
          <a:ln>
            <a:solidFill>
              <a:srgbClr val="CC99FF"/>
            </a:solidFill>
          </a:ln>
        </p:spPr>
        <p:style>
          <a:lnRef idx="2">
            <a:schemeClr val="accent1"/>
          </a:lnRef>
          <a:fillRef idx="0">
            <a:schemeClr val="accent1"/>
          </a:fillRef>
          <a:effectRef idx="1">
            <a:schemeClr val="accent1"/>
          </a:effectRef>
          <a:fontRef idx="minor">
            <a:schemeClr val="tx1"/>
          </a:fontRef>
        </p:style>
      </p:cxnSp>
      <p:cxnSp>
        <p:nvCxnSpPr>
          <p:cNvPr id="92" name="Łącznik prosty 91">
            <a:extLst>
              <a:ext uri="{FF2B5EF4-FFF2-40B4-BE49-F238E27FC236}">
                <a16:creationId xmlns:a16="http://schemas.microsoft.com/office/drawing/2014/main" id="{F44CE5BE-2127-4476-99CD-4FC3B0E99922}"/>
              </a:ext>
            </a:extLst>
          </p:cNvPr>
          <p:cNvCxnSpPr>
            <a:cxnSpLocks/>
          </p:cNvCxnSpPr>
          <p:nvPr/>
        </p:nvCxnSpPr>
        <p:spPr>
          <a:xfrm flipV="1">
            <a:off x="4873544" y="4387286"/>
            <a:ext cx="570171" cy="58832"/>
          </a:xfrm>
          <a:prstGeom prst="line">
            <a:avLst/>
          </a:prstGeom>
          <a:ln>
            <a:solidFill>
              <a:srgbClr val="CC99FF"/>
            </a:solidFill>
          </a:ln>
        </p:spPr>
        <p:style>
          <a:lnRef idx="2">
            <a:schemeClr val="accent1"/>
          </a:lnRef>
          <a:fillRef idx="0">
            <a:schemeClr val="accent1"/>
          </a:fillRef>
          <a:effectRef idx="1">
            <a:schemeClr val="accent1"/>
          </a:effectRef>
          <a:fontRef idx="minor">
            <a:schemeClr val="tx1"/>
          </a:fontRef>
        </p:style>
      </p:cxnSp>
      <p:cxnSp>
        <p:nvCxnSpPr>
          <p:cNvPr id="122" name="Łącznik prosty 121">
            <a:extLst>
              <a:ext uri="{FF2B5EF4-FFF2-40B4-BE49-F238E27FC236}">
                <a16:creationId xmlns:a16="http://schemas.microsoft.com/office/drawing/2014/main" id="{56778748-EA88-486D-972D-5A65B832A92A}"/>
              </a:ext>
            </a:extLst>
          </p:cNvPr>
          <p:cNvCxnSpPr>
            <a:cxnSpLocks/>
          </p:cNvCxnSpPr>
          <p:nvPr/>
        </p:nvCxnSpPr>
        <p:spPr>
          <a:xfrm flipH="1" flipV="1">
            <a:off x="4140307" y="4154510"/>
            <a:ext cx="96762" cy="104422"/>
          </a:xfrm>
          <a:prstGeom prst="line">
            <a:avLst/>
          </a:prstGeom>
          <a:ln>
            <a:solidFill>
              <a:srgbClr val="CC99FF"/>
            </a:solidFill>
          </a:ln>
        </p:spPr>
        <p:style>
          <a:lnRef idx="2">
            <a:schemeClr val="accent1"/>
          </a:lnRef>
          <a:fillRef idx="0">
            <a:schemeClr val="accent1"/>
          </a:fillRef>
          <a:effectRef idx="1">
            <a:schemeClr val="accent1"/>
          </a:effectRef>
          <a:fontRef idx="minor">
            <a:schemeClr val="tx1"/>
          </a:fontRef>
        </p:style>
      </p:cxnSp>
      <p:cxnSp>
        <p:nvCxnSpPr>
          <p:cNvPr id="125" name="Łącznik prosty 124">
            <a:extLst>
              <a:ext uri="{FF2B5EF4-FFF2-40B4-BE49-F238E27FC236}">
                <a16:creationId xmlns:a16="http://schemas.microsoft.com/office/drawing/2014/main" id="{00B69DCE-DB66-4508-9339-FB16F81FCB9A}"/>
              </a:ext>
            </a:extLst>
          </p:cNvPr>
          <p:cNvCxnSpPr>
            <a:cxnSpLocks/>
          </p:cNvCxnSpPr>
          <p:nvPr/>
        </p:nvCxnSpPr>
        <p:spPr>
          <a:xfrm flipH="1" flipV="1">
            <a:off x="3657600" y="3667407"/>
            <a:ext cx="535329" cy="16311"/>
          </a:xfrm>
          <a:prstGeom prst="line">
            <a:avLst/>
          </a:prstGeom>
          <a:ln>
            <a:solidFill>
              <a:srgbClr val="CC99FF"/>
            </a:solidFill>
          </a:ln>
        </p:spPr>
        <p:style>
          <a:lnRef idx="2">
            <a:schemeClr val="accent1"/>
          </a:lnRef>
          <a:fillRef idx="0">
            <a:schemeClr val="accent1"/>
          </a:fillRef>
          <a:effectRef idx="1">
            <a:schemeClr val="accent1"/>
          </a:effectRef>
          <a:fontRef idx="minor">
            <a:schemeClr val="tx1"/>
          </a:fontRef>
        </p:style>
      </p:cxnSp>
      <p:cxnSp>
        <p:nvCxnSpPr>
          <p:cNvPr id="127" name="Łącznik prosty 126">
            <a:extLst>
              <a:ext uri="{FF2B5EF4-FFF2-40B4-BE49-F238E27FC236}">
                <a16:creationId xmlns:a16="http://schemas.microsoft.com/office/drawing/2014/main" id="{3721D4C6-332E-4FC0-AEF2-544566FF75FC}"/>
              </a:ext>
            </a:extLst>
          </p:cNvPr>
          <p:cNvCxnSpPr>
            <a:cxnSpLocks/>
          </p:cNvCxnSpPr>
          <p:nvPr/>
        </p:nvCxnSpPr>
        <p:spPr>
          <a:xfrm flipV="1">
            <a:off x="3657600" y="3420118"/>
            <a:ext cx="17530" cy="271845"/>
          </a:xfrm>
          <a:prstGeom prst="line">
            <a:avLst/>
          </a:prstGeom>
          <a:ln>
            <a:solidFill>
              <a:srgbClr val="CC99FF"/>
            </a:solidFill>
          </a:ln>
        </p:spPr>
        <p:style>
          <a:lnRef idx="2">
            <a:schemeClr val="accent1"/>
          </a:lnRef>
          <a:fillRef idx="0">
            <a:schemeClr val="accent1"/>
          </a:fillRef>
          <a:effectRef idx="1">
            <a:schemeClr val="accent1"/>
          </a:effectRef>
          <a:fontRef idx="minor">
            <a:schemeClr val="tx1"/>
          </a:fontRef>
        </p:style>
      </p:cxnSp>
      <p:cxnSp>
        <p:nvCxnSpPr>
          <p:cNvPr id="129" name="Łącznik prosty 128">
            <a:extLst>
              <a:ext uri="{FF2B5EF4-FFF2-40B4-BE49-F238E27FC236}">
                <a16:creationId xmlns:a16="http://schemas.microsoft.com/office/drawing/2014/main" id="{D80CD792-8E3E-400A-80EA-621FBABFF158}"/>
              </a:ext>
            </a:extLst>
          </p:cNvPr>
          <p:cNvCxnSpPr>
            <a:cxnSpLocks/>
          </p:cNvCxnSpPr>
          <p:nvPr/>
        </p:nvCxnSpPr>
        <p:spPr>
          <a:xfrm flipH="1" flipV="1">
            <a:off x="5703082" y="4619670"/>
            <a:ext cx="48487" cy="324523"/>
          </a:xfrm>
          <a:prstGeom prst="line">
            <a:avLst/>
          </a:prstGeom>
          <a:ln>
            <a:solidFill>
              <a:srgbClr val="CC99FF"/>
            </a:solidFill>
          </a:ln>
        </p:spPr>
        <p:style>
          <a:lnRef idx="2">
            <a:schemeClr val="accent1"/>
          </a:lnRef>
          <a:fillRef idx="0">
            <a:schemeClr val="accent1"/>
          </a:fillRef>
          <a:effectRef idx="1">
            <a:schemeClr val="accent1"/>
          </a:effectRef>
          <a:fontRef idx="minor">
            <a:schemeClr val="tx1"/>
          </a:fontRef>
        </p:style>
      </p:cxnSp>
      <p:sp>
        <p:nvSpPr>
          <p:cNvPr id="132" name="CuadroTexto 21">
            <a:extLst>
              <a:ext uri="{FF2B5EF4-FFF2-40B4-BE49-F238E27FC236}">
                <a16:creationId xmlns:a16="http://schemas.microsoft.com/office/drawing/2014/main" id="{D7F40316-38AD-4F80-91B3-ECE956BF92F0}"/>
              </a:ext>
            </a:extLst>
          </p:cNvPr>
          <p:cNvSpPr txBox="1"/>
          <p:nvPr/>
        </p:nvSpPr>
        <p:spPr>
          <a:xfrm>
            <a:off x="5795300" y="4560218"/>
            <a:ext cx="885179" cy="369332"/>
          </a:xfrm>
          <a:prstGeom prst="rect">
            <a:avLst/>
          </a:prstGeom>
          <a:noFill/>
        </p:spPr>
        <p:txBody>
          <a:bodyPr wrap="none" rtlCol="0">
            <a:spAutoFit/>
          </a:bodyPr>
          <a:lstStyle/>
          <a:p>
            <a:r>
              <a:rPr lang="en-GB" sz="900" b="1" dirty="0">
                <a:solidFill>
                  <a:srgbClr val="AE88CE"/>
                </a:solidFill>
              </a:rPr>
              <a:t>MUNICIPALITY</a:t>
            </a:r>
            <a:endParaRPr lang="pl-PL" sz="1200" b="1" dirty="0">
              <a:solidFill>
                <a:srgbClr val="AE88CE"/>
              </a:solidFill>
            </a:endParaRPr>
          </a:p>
          <a:p>
            <a:r>
              <a:rPr lang="en-GB" sz="900" b="1" dirty="0">
                <a:solidFill>
                  <a:srgbClr val="AE88CE"/>
                </a:solidFill>
              </a:rPr>
              <a:t>BORDER</a:t>
            </a:r>
            <a:endParaRPr lang="es-ES" sz="900" b="1" dirty="0">
              <a:solidFill>
                <a:srgbClr val="AE88CE"/>
              </a:solidFill>
            </a:endParaRPr>
          </a:p>
        </p:txBody>
      </p:sp>
      <p:sp>
        <p:nvSpPr>
          <p:cNvPr id="133" name="CuadroTexto 22">
            <a:extLst>
              <a:ext uri="{FF2B5EF4-FFF2-40B4-BE49-F238E27FC236}">
                <a16:creationId xmlns:a16="http://schemas.microsoft.com/office/drawing/2014/main" id="{D89B5FB1-F26A-45A0-9415-F60094D7DD2E}"/>
              </a:ext>
            </a:extLst>
          </p:cNvPr>
          <p:cNvSpPr txBox="1"/>
          <p:nvPr/>
        </p:nvSpPr>
        <p:spPr>
          <a:xfrm>
            <a:off x="4294477" y="3474063"/>
            <a:ext cx="785793" cy="246221"/>
          </a:xfrm>
          <a:prstGeom prst="rect">
            <a:avLst/>
          </a:prstGeom>
          <a:noFill/>
          <a:ln>
            <a:solidFill>
              <a:srgbClr val="00B0F0"/>
            </a:solidFill>
          </a:ln>
        </p:spPr>
        <p:txBody>
          <a:bodyPr wrap="none" rtlCol="0">
            <a:spAutoFit/>
          </a:bodyPr>
          <a:lstStyle/>
          <a:p>
            <a:r>
              <a:rPr lang="en-GB" sz="1000" dirty="0">
                <a:solidFill>
                  <a:srgbClr val="00B0F0"/>
                </a:solidFill>
              </a:rPr>
              <a:t>PANEVĖŽYS</a:t>
            </a:r>
            <a:endParaRPr lang="es-ES" sz="1000" dirty="0">
              <a:solidFill>
                <a:srgbClr val="00B0F0"/>
              </a:solidFill>
            </a:endParaRPr>
          </a:p>
        </p:txBody>
      </p:sp>
      <p:sp>
        <p:nvSpPr>
          <p:cNvPr id="134" name="CuadroTexto 22">
            <a:extLst>
              <a:ext uri="{FF2B5EF4-FFF2-40B4-BE49-F238E27FC236}">
                <a16:creationId xmlns:a16="http://schemas.microsoft.com/office/drawing/2014/main" id="{E985A215-6161-4820-AA74-19E91D57AB6E}"/>
              </a:ext>
            </a:extLst>
          </p:cNvPr>
          <p:cNvSpPr txBox="1"/>
          <p:nvPr/>
        </p:nvSpPr>
        <p:spPr>
          <a:xfrm>
            <a:off x="3593222" y="4606613"/>
            <a:ext cx="747823" cy="246221"/>
          </a:xfrm>
          <a:prstGeom prst="rect">
            <a:avLst/>
          </a:prstGeom>
          <a:noFill/>
          <a:ln>
            <a:solidFill>
              <a:srgbClr val="00B0F0"/>
            </a:solidFill>
          </a:ln>
        </p:spPr>
        <p:txBody>
          <a:bodyPr wrap="square" rtlCol="0">
            <a:spAutoFit/>
          </a:bodyPr>
          <a:lstStyle/>
          <a:p>
            <a:r>
              <a:rPr lang="en-GB" sz="1000" dirty="0">
                <a:solidFill>
                  <a:srgbClr val="00B0F0"/>
                </a:solidFill>
              </a:rPr>
              <a:t>P</a:t>
            </a:r>
            <a:r>
              <a:rPr lang="pl-PL" sz="1000" dirty="0">
                <a:solidFill>
                  <a:srgbClr val="00B0F0"/>
                </a:solidFill>
              </a:rPr>
              <a:t>ASVALYS</a:t>
            </a:r>
            <a:endParaRPr lang="es-ES" sz="1000" dirty="0">
              <a:solidFill>
                <a:srgbClr val="00B0F0"/>
              </a:solidFill>
            </a:endParaRPr>
          </a:p>
        </p:txBody>
      </p:sp>
      <p:sp>
        <p:nvSpPr>
          <p:cNvPr id="135" name="CuadroTexto 22">
            <a:extLst>
              <a:ext uri="{FF2B5EF4-FFF2-40B4-BE49-F238E27FC236}">
                <a16:creationId xmlns:a16="http://schemas.microsoft.com/office/drawing/2014/main" id="{C1125841-431A-4689-966D-44AB93A33285}"/>
              </a:ext>
            </a:extLst>
          </p:cNvPr>
          <p:cNvSpPr txBox="1"/>
          <p:nvPr/>
        </p:nvSpPr>
        <p:spPr>
          <a:xfrm>
            <a:off x="7963279" y="4348901"/>
            <a:ext cx="578795" cy="215444"/>
          </a:xfrm>
          <a:prstGeom prst="rect">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p>
            <a:r>
              <a:rPr lang="pl-PL" sz="800" dirty="0">
                <a:ln w="0"/>
                <a:solidFill>
                  <a:schemeClr val="tx1"/>
                </a:solidFill>
                <a:effectLst>
                  <a:outerShdw blurRad="38100" dist="19050" dir="2700000" algn="tl" rotWithShape="0">
                    <a:schemeClr val="dk1">
                      <a:alpha val="40000"/>
                    </a:schemeClr>
                  </a:outerShdw>
                </a:effectLst>
              </a:rPr>
              <a:t>ROAD A9</a:t>
            </a:r>
            <a:endParaRPr lang="es-ES" sz="800" dirty="0">
              <a:ln w="0"/>
              <a:solidFill>
                <a:schemeClr val="tx1"/>
              </a:solidFill>
              <a:effectLst>
                <a:outerShdw blurRad="38100" dist="19050" dir="2700000" algn="tl" rotWithShape="0">
                  <a:schemeClr val="dk1">
                    <a:alpha val="40000"/>
                  </a:schemeClr>
                </a:outerShdw>
              </a:effectLst>
            </a:endParaRPr>
          </a:p>
        </p:txBody>
      </p:sp>
      <p:cxnSp>
        <p:nvCxnSpPr>
          <p:cNvPr id="136" name="Conector recto de flecha 25">
            <a:extLst>
              <a:ext uri="{FF2B5EF4-FFF2-40B4-BE49-F238E27FC236}">
                <a16:creationId xmlns:a16="http://schemas.microsoft.com/office/drawing/2014/main" id="{7C5AF2C1-CA25-4B20-B72B-3B3995E72B3C}"/>
              </a:ext>
            </a:extLst>
          </p:cNvPr>
          <p:cNvCxnSpPr>
            <a:cxnSpLocks/>
            <a:stCxn id="135" idx="3"/>
          </p:cNvCxnSpPr>
          <p:nvPr/>
        </p:nvCxnSpPr>
        <p:spPr>
          <a:xfrm flipV="1">
            <a:off x="8542074" y="3951119"/>
            <a:ext cx="168562" cy="50550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Conector recto de flecha 25">
            <a:extLst>
              <a:ext uri="{FF2B5EF4-FFF2-40B4-BE49-F238E27FC236}">
                <a16:creationId xmlns:a16="http://schemas.microsoft.com/office/drawing/2014/main" id="{04718830-2ED6-4230-90F3-DA8D7D0CB879}"/>
              </a:ext>
            </a:extLst>
          </p:cNvPr>
          <p:cNvCxnSpPr>
            <a:cxnSpLocks/>
            <a:stCxn id="142" idx="2"/>
          </p:cNvCxnSpPr>
          <p:nvPr/>
        </p:nvCxnSpPr>
        <p:spPr>
          <a:xfrm flipH="1">
            <a:off x="5138353" y="3997286"/>
            <a:ext cx="114119" cy="21644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2" name="CuadroTexto 22">
            <a:extLst>
              <a:ext uri="{FF2B5EF4-FFF2-40B4-BE49-F238E27FC236}">
                <a16:creationId xmlns:a16="http://schemas.microsoft.com/office/drawing/2014/main" id="{D5F66C95-9B0A-4489-AC88-E01A23A76911}"/>
              </a:ext>
            </a:extLst>
          </p:cNvPr>
          <p:cNvSpPr txBox="1"/>
          <p:nvPr/>
        </p:nvSpPr>
        <p:spPr>
          <a:xfrm>
            <a:off x="4815864" y="3781842"/>
            <a:ext cx="873216" cy="215444"/>
          </a:xfrm>
          <a:prstGeom prst="rect">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p>
            <a:r>
              <a:rPr lang="pl-PL" sz="800" dirty="0">
                <a:ln w="0"/>
                <a:solidFill>
                  <a:schemeClr val="tx1"/>
                </a:solidFill>
                <a:effectLst>
                  <a:outerShdw blurRad="38100" dist="19050" dir="2700000" algn="tl" rotWithShape="0">
                    <a:schemeClr val="dk1">
                      <a:alpha val="40000"/>
                    </a:schemeClr>
                  </a:outerShdw>
                </a:effectLst>
              </a:rPr>
              <a:t>ROAD NO. 3013</a:t>
            </a:r>
            <a:endParaRPr lang="es-ES" sz="800" dirty="0">
              <a:ln w="0"/>
              <a:solidFill>
                <a:schemeClr val="tx1"/>
              </a:solidFill>
              <a:effectLst>
                <a:outerShdw blurRad="38100" dist="19050" dir="2700000" algn="tl" rotWithShape="0">
                  <a:schemeClr val="dk1">
                    <a:alpha val="40000"/>
                  </a:schemeClr>
                </a:outerShdw>
              </a:effectLst>
            </a:endParaRPr>
          </a:p>
        </p:txBody>
      </p:sp>
      <p:cxnSp>
        <p:nvCxnSpPr>
          <p:cNvPr id="145" name="Conector recto de flecha 25">
            <a:extLst>
              <a:ext uri="{FF2B5EF4-FFF2-40B4-BE49-F238E27FC236}">
                <a16:creationId xmlns:a16="http://schemas.microsoft.com/office/drawing/2014/main" id="{E7FD5412-F774-44E9-A404-6519060F24EC}"/>
              </a:ext>
            </a:extLst>
          </p:cNvPr>
          <p:cNvCxnSpPr>
            <a:cxnSpLocks/>
            <a:stCxn id="146" idx="2"/>
          </p:cNvCxnSpPr>
          <p:nvPr/>
        </p:nvCxnSpPr>
        <p:spPr>
          <a:xfrm flipH="1">
            <a:off x="6411826" y="3932865"/>
            <a:ext cx="94162" cy="27201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6" name="CuadroTexto 22">
            <a:extLst>
              <a:ext uri="{FF2B5EF4-FFF2-40B4-BE49-F238E27FC236}">
                <a16:creationId xmlns:a16="http://schemas.microsoft.com/office/drawing/2014/main" id="{B03D15D5-DFC7-4172-9DD6-F7C1BA6BB829}"/>
              </a:ext>
            </a:extLst>
          </p:cNvPr>
          <p:cNvSpPr txBox="1"/>
          <p:nvPr/>
        </p:nvSpPr>
        <p:spPr>
          <a:xfrm>
            <a:off x="6069380" y="3717421"/>
            <a:ext cx="873216" cy="215444"/>
          </a:xfrm>
          <a:prstGeom prst="rect">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p>
            <a:r>
              <a:rPr lang="pl-PL" sz="800" dirty="0">
                <a:ln w="0"/>
                <a:solidFill>
                  <a:schemeClr val="tx1"/>
                </a:solidFill>
                <a:effectLst>
                  <a:outerShdw blurRad="38100" dist="19050" dir="2700000" algn="tl" rotWithShape="0">
                    <a:schemeClr val="dk1">
                      <a:alpha val="40000"/>
                    </a:schemeClr>
                  </a:outerShdw>
                </a:effectLst>
              </a:rPr>
              <a:t>ROAD NO. 3013</a:t>
            </a:r>
            <a:endParaRPr lang="es-ES" sz="800" dirty="0">
              <a:ln w="0"/>
              <a:solidFill>
                <a:schemeClr val="tx1"/>
              </a:solidFill>
              <a:effectLst>
                <a:outerShdw blurRad="38100" dist="19050" dir="2700000" algn="tl" rotWithShape="0">
                  <a:schemeClr val="dk1">
                    <a:alpha val="40000"/>
                  </a:schemeClr>
                </a:outerShdw>
              </a:effectLst>
            </a:endParaRPr>
          </a:p>
        </p:txBody>
      </p:sp>
      <p:sp>
        <p:nvSpPr>
          <p:cNvPr id="147" name="CuadroTexto 22">
            <a:extLst>
              <a:ext uri="{FF2B5EF4-FFF2-40B4-BE49-F238E27FC236}">
                <a16:creationId xmlns:a16="http://schemas.microsoft.com/office/drawing/2014/main" id="{8EFA68E5-4193-44ED-AB19-5BDF1BDEB0F1}"/>
              </a:ext>
            </a:extLst>
          </p:cNvPr>
          <p:cNvSpPr txBox="1"/>
          <p:nvPr/>
        </p:nvSpPr>
        <p:spPr>
          <a:xfrm>
            <a:off x="7036256" y="3612565"/>
            <a:ext cx="1144112" cy="338554"/>
          </a:xfrm>
          <a:prstGeom prst="rect">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p>
            <a:r>
              <a:rPr lang="pl-PL" sz="800" dirty="0">
                <a:ln w="0"/>
                <a:solidFill>
                  <a:schemeClr val="tx1"/>
                </a:solidFill>
                <a:effectLst>
                  <a:outerShdw blurRad="38100" dist="19050" dir="2700000" algn="tl" rotWithShape="0">
                    <a:schemeClr val="dk1">
                      <a:alpha val="40000"/>
                    </a:schemeClr>
                  </a:outerShdw>
                </a:effectLst>
              </a:rPr>
              <a:t>INTERSECTION WITH </a:t>
            </a:r>
          </a:p>
          <a:p>
            <a:r>
              <a:rPr lang="pl-PL" sz="800" dirty="0">
                <a:ln w="0"/>
                <a:solidFill>
                  <a:schemeClr val="tx1"/>
                </a:solidFill>
                <a:effectLst>
                  <a:outerShdw blurRad="38100" dist="19050" dir="2700000" algn="tl" rotWithShape="0">
                    <a:schemeClr val="dk1">
                      <a:alpha val="40000"/>
                    </a:schemeClr>
                  </a:outerShdw>
                </a:effectLst>
              </a:rPr>
              <a:t>1520mm railway</a:t>
            </a:r>
            <a:endParaRPr lang="es-ES" sz="800" dirty="0">
              <a:ln w="0"/>
              <a:solidFill>
                <a:schemeClr val="tx1"/>
              </a:solidFill>
              <a:effectLst>
                <a:outerShdw blurRad="38100" dist="19050" dir="2700000" algn="tl" rotWithShape="0">
                  <a:schemeClr val="dk1">
                    <a:alpha val="40000"/>
                  </a:schemeClr>
                </a:outerShdw>
              </a:effectLst>
            </a:endParaRPr>
          </a:p>
        </p:txBody>
      </p:sp>
      <p:cxnSp>
        <p:nvCxnSpPr>
          <p:cNvPr id="149" name="Conector recto de flecha 25">
            <a:extLst>
              <a:ext uri="{FF2B5EF4-FFF2-40B4-BE49-F238E27FC236}">
                <a16:creationId xmlns:a16="http://schemas.microsoft.com/office/drawing/2014/main" id="{CBF762CC-ED70-42EF-806C-57A138E46D3A}"/>
              </a:ext>
            </a:extLst>
          </p:cNvPr>
          <p:cNvCxnSpPr>
            <a:cxnSpLocks/>
            <a:stCxn id="147" idx="3"/>
          </p:cNvCxnSpPr>
          <p:nvPr/>
        </p:nvCxnSpPr>
        <p:spPr>
          <a:xfrm>
            <a:off x="8180368" y="3781842"/>
            <a:ext cx="433735" cy="21544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5" name="CuadroTexto 22">
            <a:extLst>
              <a:ext uri="{FF2B5EF4-FFF2-40B4-BE49-F238E27FC236}">
                <a16:creationId xmlns:a16="http://schemas.microsoft.com/office/drawing/2014/main" id="{FEBB1127-BB07-4724-8A20-A5CC3827DA0C}"/>
              </a:ext>
            </a:extLst>
          </p:cNvPr>
          <p:cNvSpPr txBox="1"/>
          <p:nvPr/>
        </p:nvSpPr>
        <p:spPr>
          <a:xfrm>
            <a:off x="6592187" y="2522972"/>
            <a:ext cx="596390" cy="215444"/>
          </a:xfrm>
          <a:prstGeom prst="rect">
            <a:avLst/>
          </a:prstGeom>
          <a:ln w="3175"/>
        </p:spPr>
        <p:style>
          <a:lnRef idx="2">
            <a:schemeClr val="dk1"/>
          </a:lnRef>
          <a:fillRef idx="1">
            <a:schemeClr val="lt1"/>
          </a:fillRef>
          <a:effectRef idx="0">
            <a:schemeClr val="dk1"/>
          </a:effectRef>
          <a:fontRef idx="minor">
            <a:schemeClr val="dk1"/>
          </a:fontRef>
        </p:style>
        <p:txBody>
          <a:bodyPr wrap="square" rtlCol="0">
            <a:spAutoFit/>
          </a:bodyPr>
          <a:lstStyle/>
          <a:p>
            <a:r>
              <a:rPr lang="pl-PL" sz="800" dirty="0">
                <a:ln w="0"/>
                <a:solidFill>
                  <a:schemeClr val="tx1"/>
                </a:solidFill>
                <a:effectLst>
                  <a:outerShdw blurRad="38100" dist="19050" dir="2700000" algn="tl" rotWithShape="0">
                    <a:schemeClr val="dk1">
                      <a:alpha val="40000"/>
                    </a:schemeClr>
                  </a:outerShdw>
                </a:effectLst>
              </a:rPr>
              <a:t>ECODUCT</a:t>
            </a:r>
            <a:endParaRPr lang="es-ES" sz="800" dirty="0">
              <a:ln w="0"/>
              <a:solidFill>
                <a:schemeClr val="tx1"/>
              </a:solidFill>
              <a:effectLst>
                <a:outerShdw blurRad="38100" dist="19050" dir="2700000" algn="tl" rotWithShape="0">
                  <a:schemeClr val="dk1">
                    <a:alpha val="40000"/>
                  </a:schemeClr>
                </a:outerShdw>
              </a:effectLst>
            </a:endParaRPr>
          </a:p>
        </p:txBody>
      </p:sp>
      <p:cxnSp>
        <p:nvCxnSpPr>
          <p:cNvPr id="156" name="Conector recto de flecha 25">
            <a:extLst>
              <a:ext uri="{FF2B5EF4-FFF2-40B4-BE49-F238E27FC236}">
                <a16:creationId xmlns:a16="http://schemas.microsoft.com/office/drawing/2014/main" id="{303B6ED7-856B-454B-A0AD-8807AB09BE04}"/>
              </a:ext>
            </a:extLst>
          </p:cNvPr>
          <p:cNvCxnSpPr>
            <a:cxnSpLocks/>
            <a:stCxn id="155" idx="3"/>
          </p:cNvCxnSpPr>
          <p:nvPr/>
        </p:nvCxnSpPr>
        <p:spPr>
          <a:xfrm flipV="1">
            <a:off x="7188577" y="1906366"/>
            <a:ext cx="46285" cy="72432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0" name="Marcador de texto 27">
            <a:extLst>
              <a:ext uri="{FF2B5EF4-FFF2-40B4-BE49-F238E27FC236}">
                <a16:creationId xmlns:a16="http://schemas.microsoft.com/office/drawing/2014/main" id="{50908F0F-7C94-4BC2-8BA7-12647F75840D}"/>
              </a:ext>
            </a:extLst>
          </p:cNvPr>
          <p:cNvSpPr txBox="1">
            <a:spLocks/>
          </p:cNvSpPr>
          <p:nvPr/>
        </p:nvSpPr>
        <p:spPr>
          <a:xfrm>
            <a:off x="3615558" y="552871"/>
            <a:ext cx="5244662" cy="569913"/>
          </a:xfrm>
          <a:prstGeom prst="rect">
            <a:avLst/>
          </a:prstGeom>
        </p:spPr>
        <p:txBody>
          <a:bodyPr vert="horz" lIns="91440" tIns="45720" rIns="91440" bIns="45720" rtlCol="0" anchor="ctr" anchorCtr="0">
            <a:noAutofit/>
          </a:bodyPr>
          <a:lstStyle>
            <a:lvl1pPr marL="0" indent="0" algn="r" defTabSz="457200" rtl="0" eaLnBrk="1" latinLnBrk="0" hangingPunct="1">
              <a:spcBef>
                <a:spcPct val="20000"/>
              </a:spcBef>
              <a:buFont typeface="Arial"/>
              <a:buNone/>
              <a:defRPr sz="2500" b="1" i="0" kern="1200">
                <a:solidFill>
                  <a:schemeClr val="bg1"/>
                </a:solidFill>
                <a:latin typeface="Myriad Pro Semibold" panose="020B0503030403020204" pitchFamily="34" charset="0"/>
                <a:ea typeface="+mn-ea"/>
                <a:cs typeface="+mn-cs"/>
              </a:defRPr>
            </a:lvl1pPr>
            <a:lvl2pPr marL="457200" marR="0" indent="0" algn="l" defTabSz="457200" rtl="0" eaLnBrk="1" fontAlgn="auto" latinLnBrk="0" hangingPunct="1">
              <a:lnSpc>
                <a:spcPct val="100000"/>
              </a:lnSpc>
              <a:spcBef>
                <a:spcPct val="20000"/>
              </a:spcBef>
              <a:spcAft>
                <a:spcPts val="0"/>
              </a:spcAft>
              <a:buClrTx/>
              <a:buSzTx/>
              <a:buFont typeface="Arial"/>
              <a:buNone/>
              <a:tabLst/>
              <a:defRPr sz="25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t>BERČIŪNAI-JONIŠKĖLIS</a:t>
            </a:r>
          </a:p>
          <a:p>
            <a:r>
              <a:rPr lang="pl-PL" sz="2000" dirty="0"/>
              <a:t> </a:t>
            </a:r>
            <a:r>
              <a:rPr lang="es-ES" sz="2000" dirty="0"/>
              <a:t>SECTION GENERAL DESCRIPTION</a:t>
            </a:r>
          </a:p>
        </p:txBody>
      </p:sp>
    </p:spTree>
    <p:extLst>
      <p:ext uri="{BB962C8B-B14F-4D97-AF65-F5344CB8AC3E}">
        <p14:creationId xmlns:p14="http://schemas.microsoft.com/office/powerpoint/2010/main" val="241697723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10526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texto 9">
            <a:extLst>
              <a:ext uri="{FF2B5EF4-FFF2-40B4-BE49-F238E27FC236}">
                <a16:creationId xmlns:a16="http://schemas.microsoft.com/office/drawing/2014/main" id="{943898F3-CE3E-48E1-B430-9501E2DF85AC}"/>
              </a:ext>
            </a:extLst>
          </p:cNvPr>
          <p:cNvSpPr>
            <a:spLocks noGrp="1"/>
          </p:cNvSpPr>
          <p:nvPr>
            <p:ph type="body" sz="quarter" idx="20"/>
          </p:nvPr>
        </p:nvSpPr>
        <p:spPr/>
        <p:txBody>
          <a:bodyPr/>
          <a:lstStyle/>
          <a:p>
            <a:r>
              <a:rPr lang="es-ES" sz="2000" dirty="0"/>
              <a:t>RAILWAY LOCATION PLAN</a:t>
            </a:r>
            <a:r>
              <a:rPr lang="pl-PL" sz="2000" dirty="0"/>
              <a:t>-PASVALYS</a:t>
            </a:r>
            <a:endParaRPr lang="es-ES" sz="2000" dirty="0"/>
          </a:p>
        </p:txBody>
      </p:sp>
      <p:pic>
        <p:nvPicPr>
          <p:cNvPr id="3" name="Obraz 2">
            <a:extLst>
              <a:ext uri="{FF2B5EF4-FFF2-40B4-BE49-F238E27FC236}">
                <a16:creationId xmlns:a16="http://schemas.microsoft.com/office/drawing/2014/main" id="{12014940-7FC0-434A-88C9-D0EA60C64C5F}"/>
              </a:ext>
            </a:extLst>
          </p:cNvPr>
          <p:cNvPicPr>
            <a:picLocks noChangeAspect="1"/>
          </p:cNvPicPr>
          <p:nvPr/>
        </p:nvPicPr>
        <p:blipFill>
          <a:blip r:embed="rId3"/>
          <a:stretch>
            <a:fillRect/>
          </a:stretch>
        </p:blipFill>
        <p:spPr>
          <a:xfrm>
            <a:off x="123372" y="3253500"/>
            <a:ext cx="4928712" cy="1890000"/>
          </a:xfrm>
          <a:prstGeom prst="rect">
            <a:avLst/>
          </a:prstGeom>
        </p:spPr>
      </p:pic>
      <p:pic>
        <p:nvPicPr>
          <p:cNvPr id="5" name="Obraz 4">
            <a:extLst>
              <a:ext uri="{FF2B5EF4-FFF2-40B4-BE49-F238E27FC236}">
                <a16:creationId xmlns:a16="http://schemas.microsoft.com/office/drawing/2014/main" id="{925BA5E4-ECBE-487B-9CAF-2B9A67B5F766}"/>
              </a:ext>
            </a:extLst>
          </p:cNvPr>
          <p:cNvPicPr>
            <a:picLocks noChangeAspect="1"/>
          </p:cNvPicPr>
          <p:nvPr/>
        </p:nvPicPr>
        <p:blipFill>
          <a:blip r:embed="rId4"/>
          <a:stretch>
            <a:fillRect/>
          </a:stretch>
        </p:blipFill>
        <p:spPr>
          <a:xfrm>
            <a:off x="123372" y="1296512"/>
            <a:ext cx="4990515" cy="1890000"/>
          </a:xfrm>
          <a:prstGeom prst="rect">
            <a:avLst/>
          </a:prstGeom>
        </p:spPr>
      </p:pic>
      <p:pic>
        <p:nvPicPr>
          <p:cNvPr id="6" name="Obraz 5">
            <a:extLst>
              <a:ext uri="{FF2B5EF4-FFF2-40B4-BE49-F238E27FC236}">
                <a16:creationId xmlns:a16="http://schemas.microsoft.com/office/drawing/2014/main" id="{A286C638-F00D-4D6F-AAD3-447F4D74F263}"/>
              </a:ext>
            </a:extLst>
          </p:cNvPr>
          <p:cNvPicPr>
            <a:picLocks noChangeAspect="1"/>
          </p:cNvPicPr>
          <p:nvPr/>
        </p:nvPicPr>
        <p:blipFill>
          <a:blip r:embed="rId5"/>
          <a:stretch>
            <a:fillRect/>
          </a:stretch>
        </p:blipFill>
        <p:spPr>
          <a:xfrm>
            <a:off x="5521286" y="1296512"/>
            <a:ext cx="3499342" cy="1890000"/>
          </a:xfrm>
          <a:prstGeom prst="rect">
            <a:avLst/>
          </a:prstGeom>
        </p:spPr>
      </p:pic>
    </p:spTree>
    <p:extLst>
      <p:ext uri="{BB962C8B-B14F-4D97-AF65-F5344CB8AC3E}">
        <p14:creationId xmlns:p14="http://schemas.microsoft.com/office/powerpoint/2010/main" val="937989647"/>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003787"/>
      </a:dk2>
      <a:lt2>
        <a:srgbClr val="E5E5E5"/>
      </a:lt2>
      <a:accent1>
        <a:srgbClr val="3398DB"/>
      </a:accent1>
      <a:accent2>
        <a:srgbClr val="FFC101"/>
      </a:accent2>
      <a:accent3>
        <a:srgbClr val="039E86"/>
      </a:accent3>
      <a:accent4>
        <a:srgbClr val="FEFFFF"/>
      </a:accent4>
      <a:accent5>
        <a:srgbClr val="FEFFFF"/>
      </a:accent5>
      <a:accent6>
        <a:srgbClr val="FEFFFF"/>
      </a:accent6>
      <a:hlink>
        <a:srgbClr val="FEFFFF"/>
      </a:hlink>
      <a:folHlink>
        <a:srgbClr val="FFC10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RB_Presentation" id="{E5BBE1F6-F33C-3B4E-A394-AE6268D68375}" vid="{F413ECCE-7207-BD48-B73C-2BC8B3E0309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F28815C0EBA4524D83E916CFFDF988FB" ma:contentTypeVersion="12" ma:contentTypeDescription="Crear nuevo documento." ma:contentTypeScope="" ma:versionID="a549e341b29076db2db1ff223ef339ae">
  <xsd:schema xmlns:xsd="http://www.w3.org/2001/XMLSchema" xmlns:xs="http://www.w3.org/2001/XMLSchema" xmlns:p="http://schemas.microsoft.com/office/2006/metadata/properties" xmlns:ns2="f79720cf-13ba-4126-af1a-0d56e961389a" xmlns:ns3="8c24dcf7-46b6-495e-aaa9-ad6e888dda50" targetNamespace="http://schemas.microsoft.com/office/2006/metadata/properties" ma:root="true" ma:fieldsID="2a2dd694d03c33398729e396456676bc" ns2:_="" ns3:_="">
    <xsd:import namespace="f79720cf-13ba-4126-af1a-0d56e961389a"/>
    <xsd:import namespace="8c24dcf7-46b6-495e-aaa9-ad6e888dda5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9720cf-13ba-4126-af1a-0d56e961389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c24dcf7-46b6-495e-aaa9-ad6e888dda50" elementFormDefault="qualified">
    <xsd:import namespace="http://schemas.microsoft.com/office/2006/documentManagement/types"/>
    <xsd:import namespace="http://schemas.microsoft.com/office/infopath/2007/PartnerControls"/>
    <xsd:element name="SharedWithUsers" ma:index="10"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6BB9293-D2E7-4CE9-8CBD-AFBBC224681A}">
  <ds:schemaRefs>
    <ds:schemaRef ds:uri="http://schemas.microsoft.com/sharepoint/v3/contenttype/forms"/>
  </ds:schemaRefs>
</ds:datastoreItem>
</file>

<file path=customXml/itemProps2.xml><?xml version="1.0" encoding="utf-8"?>
<ds:datastoreItem xmlns:ds="http://schemas.openxmlformats.org/officeDocument/2006/customXml" ds:itemID="{E32BA7F3-344C-4A6A-B90B-94112AB3A473}">
  <ds:schemaRefs>
    <ds:schemaRef ds:uri="http://schemas.microsoft.com/office/infopath/2007/PartnerControls"/>
    <ds:schemaRef ds:uri="http://purl.org/dc/elements/1.1/"/>
    <ds:schemaRef ds:uri="http://schemas.microsoft.com/office/2006/metadata/properties"/>
    <ds:schemaRef ds:uri="f79720cf-13ba-4126-af1a-0d56e961389a"/>
    <ds:schemaRef ds:uri="8c24dcf7-46b6-495e-aaa9-ad6e888dda50"/>
    <ds:schemaRef ds:uri="http://purl.org/dc/terms/"/>
    <ds:schemaRef ds:uri="http://schemas.openxmlformats.org/package/2006/metadata/core-properties"/>
    <ds:schemaRef ds:uri="http://schemas.microsoft.com/office/2006/documentManagement/types"/>
    <ds:schemaRef ds:uri="http://www.w3.org/XML/1998/namespace"/>
    <ds:schemaRef ds:uri="http://purl.org/dc/dcmitype/"/>
  </ds:schemaRefs>
</ds:datastoreItem>
</file>

<file path=customXml/itemProps3.xml><?xml version="1.0" encoding="utf-8"?>
<ds:datastoreItem xmlns:ds="http://schemas.openxmlformats.org/officeDocument/2006/customXml" ds:itemID="{0ECD32BA-8BDF-4A7C-98BD-7693E6BA7319}">
  <ds:schemaRefs>
    <ds:schemaRef ds:uri="8c24dcf7-46b6-495e-aaa9-ad6e888dda50"/>
    <ds:schemaRef ds:uri="f79720cf-13ba-4126-af1a-0d56e961389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24</TotalTime>
  <Words>3010</Words>
  <Application>Microsoft Office PowerPoint</Application>
  <PresentationFormat>Pokaz na ekranie (16:9)</PresentationFormat>
  <Paragraphs>332</Paragraphs>
  <Slides>80</Slides>
  <Notes>8</Notes>
  <HiddenSlides>0</HiddenSlides>
  <MMClips>0</MMClips>
  <ScaleCrop>false</ScaleCrop>
  <HeadingPairs>
    <vt:vector size="6" baseType="variant">
      <vt:variant>
        <vt:lpstr>Używane czcionki</vt:lpstr>
      </vt:variant>
      <vt:variant>
        <vt:i4>6</vt:i4>
      </vt:variant>
      <vt:variant>
        <vt:lpstr>Motyw</vt:lpstr>
      </vt:variant>
      <vt:variant>
        <vt:i4>1</vt:i4>
      </vt:variant>
      <vt:variant>
        <vt:lpstr>Tytuły slajdów</vt:lpstr>
      </vt:variant>
      <vt:variant>
        <vt:i4>80</vt:i4>
      </vt:variant>
    </vt:vector>
  </HeadingPairs>
  <TitlesOfParts>
    <vt:vector size="87" baseType="lpstr">
      <vt:lpstr>Arial</vt:lpstr>
      <vt:lpstr>Calibri</vt:lpstr>
      <vt:lpstr>Myriad Pro</vt:lpstr>
      <vt:lpstr>Myriad Pro Semibold</vt:lpstr>
      <vt:lpstr>Times New Roman</vt:lpstr>
      <vt:lpstr>Wingdings</vt:lpstr>
      <vt:lpstr>Office Theme</vt:lpstr>
      <vt:lpstr> Rail Baltica section Berčiūnai-Joniškėlis (DPS2)  Joniškėlis – Vaškai (DPS3), Pasvalys district municipality  PUBLIC HEARING</vt:lpstr>
      <vt:lpstr>Design and design supervision services for the construction of the new line from Ramygala to Lithuanian / Latvian state broder</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MccannRiga2</dc:creator>
  <cp:lastModifiedBy>Lukasz Filipowski</cp:lastModifiedBy>
  <cp:revision>2</cp:revision>
  <dcterms:created xsi:type="dcterms:W3CDTF">2019-07-30T13:23:13Z</dcterms:created>
  <dcterms:modified xsi:type="dcterms:W3CDTF">2021-07-14T08:38:29Z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0x010100F28815C0EBA4524D83E916CFFDF988FB</vt:lpwstr>
  </property>
</Properties>
</file>