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4"/>
  </p:notesMasterIdLst>
  <p:sldIdLst>
    <p:sldId id="259" r:id="rId5"/>
    <p:sldId id="260" r:id="rId6"/>
    <p:sldId id="265" r:id="rId7"/>
    <p:sldId id="261" r:id="rId8"/>
    <p:sldId id="263" r:id="rId9"/>
    <p:sldId id="327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61" r:id="rId19"/>
    <p:sldId id="345" r:id="rId20"/>
    <p:sldId id="346" r:id="rId21"/>
    <p:sldId id="347" r:id="rId22"/>
    <p:sldId id="348" r:id="rId23"/>
    <p:sldId id="363" r:id="rId24"/>
    <p:sldId id="366" r:id="rId25"/>
    <p:sldId id="365" r:id="rId26"/>
    <p:sldId id="367" r:id="rId27"/>
    <p:sldId id="364" r:id="rId28"/>
    <p:sldId id="369" r:id="rId29"/>
    <p:sldId id="371" r:id="rId30"/>
    <p:sldId id="370" r:id="rId31"/>
    <p:sldId id="368" r:id="rId32"/>
    <p:sldId id="269" r:id="rId33"/>
    <p:sldId id="273" r:id="rId34"/>
    <p:sldId id="284" r:id="rId35"/>
    <p:sldId id="274" r:id="rId36"/>
    <p:sldId id="357" r:id="rId37"/>
    <p:sldId id="358" r:id="rId38"/>
    <p:sldId id="359" r:id="rId39"/>
    <p:sldId id="360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55" r:id="rId49"/>
    <p:sldId id="356" r:id="rId50"/>
    <p:sldId id="272" r:id="rId51"/>
    <p:sldId id="290" r:id="rId52"/>
    <p:sldId id="271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sz" initials="L" lastIdx="10" clrIdx="0">
    <p:extLst>
      <p:ext uri="{19B8F6BF-5375-455C-9EA6-DF929625EA0E}">
        <p15:presenceInfo xmlns:p15="http://schemas.microsoft.com/office/powerpoint/2012/main" userId="Lukasz" providerId="None"/>
      </p:ext>
    </p:extLst>
  </p:cmAuthor>
  <p:cmAuthor id="2" name="Adam Karlinski" initials="AK" lastIdx="3" clrIdx="1">
    <p:extLst>
      <p:ext uri="{19B8F6BF-5375-455C-9EA6-DF929625EA0E}">
        <p15:presenceInfo xmlns:p15="http://schemas.microsoft.com/office/powerpoint/2012/main" userId="S::adam.karlinski@idom.com::7f193193-6030-4e30-ba3b-87212a62c4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FFFFCC"/>
    <a:srgbClr val="FFFF66"/>
    <a:srgbClr val="CC99FF"/>
    <a:srgbClr val="063985"/>
    <a:srgbClr val="D9D9D9"/>
    <a:srgbClr val="000000"/>
    <a:srgbClr val="022574"/>
    <a:srgbClr val="2BA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16200-438C-B0AA-D75F-E3C12148A0F8}" v="11" dt="2021-10-11T14:06:20.536"/>
    <p1510:client id="{58644180-9A5D-B6C0-5080-8FD5A3CB3568}" v="36" dt="2021-10-11T07:42:04.646"/>
    <p1510:client id="{80A27654-8018-4F2D-B8EA-E391C7DA5619}" v="36" dt="2021-09-20T10:34:50.515"/>
    <p1510:client id="{870A041C-5F04-035A-DB19-60719F178CC3}" v="10" dt="2021-10-11T14:29:19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7" autoAdjust="0"/>
  </p:normalViewPr>
  <p:slideViewPr>
    <p:cSldViewPr snapToGrid="0">
      <p:cViewPr varScale="1">
        <p:scale>
          <a:sx n="109" d="100"/>
          <a:sy n="109" d="100"/>
        </p:scale>
        <p:origin x="7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vile Gribuliene" userId="S::dgribuliene@co.idom.com::a43170c2-239d-474b-a782-cec02671ff37" providerId="AD" clId="Web-{58644180-9A5D-B6C0-5080-8FD5A3CB3568}"/>
    <pc:docChg chg="modSld">
      <pc:chgData name="Dovile Gribuliene" userId="S::dgribuliene@co.idom.com::a43170c2-239d-474b-a782-cec02671ff37" providerId="AD" clId="Web-{58644180-9A5D-B6C0-5080-8FD5A3CB3568}" dt="2021-10-11T07:42:04.646" v="35" actId="20577"/>
      <pc:docMkLst>
        <pc:docMk/>
      </pc:docMkLst>
      <pc:sldChg chg="modSp">
        <pc:chgData name="Dovile Gribuliene" userId="S::dgribuliene@co.idom.com::a43170c2-239d-474b-a782-cec02671ff37" providerId="AD" clId="Web-{58644180-9A5D-B6C0-5080-8FD5A3CB3568}" dt="2021-10-11T07:42:04.646" v="35" actId="20577"/>
        <pc:sldMkLst>
          <pc:docMk/>
          <pc:sldMk cId="4203595470" sldId="259"/>
        </pc:sldMkLst>
        <pc:spChg chg="mod">
          <ac:chgData name="Dovile Gribuliene" userId="S::dgribuliene@co.idom.com::a43170c2-239d-474b-a782-cec02671ff37" providerId="AD" clId="Web-{58644180-9A5D-B6C0-5080-8FD5A3CB3568}" dt="2021-10-11T07:42:04.646" v="35" actId="20577"/>
          <ac:spMkLst>
            <pc:docMk/>
            <pc:sldMk cId="4203595470" sldId="259"/>
            <ac:spMk id="5" creationId="{0E99CD5A-DABB-49E3-81BE-2FC5B1FCB291}"/>
          </ac:spMkLst>
        </pc:spChg>
      </pc:sldChg>
    </pc:docChg>
  </pc:docChgLst>
  <pc:docChgLst>
    <pc:chgData name="Lukasz" userId="4e4dd635-cd67-4b13-9ddd-5b60bdc18fbf" providerId="ADAL" clId="{625F1456-4BBB-4CB3-B8FD-F6F132F66CFC}"/>
    <pc:docChg chg="custSel modSld">
      <pc:chgData name="Lukasz" userId="4e4dd635-cd67-4b13-9ddd-5b60bdc18fbf" providerId="ADAL" clId="{625F1456-4BBB-4CB3-B8FD-F6F132F66CFC}" dt="2021-09-08T11:59:29.182" v="22" actId="20577"/>
      <pc:docMkLst>
        <pc:docMk/>
      </pc:docMkLst>
      <pc:sldChg chg="modSp mod">
        <pc:chgData name="Lukasz" userId="4e4dd635-cd67-4b13-9ddd-5b60bdc18fbf" providerId="ADAL" clId="{625F1456-4BBB-4CB3-B8FD-F6F132F66CFC}" dt="2021-09-08T11:59:29.182" v="22" actId="20577"/>
        <pc:sldMkLst>
          <pc:docMk/>
          <pc:sldMk cId="959843511" sldId="358"/>
        </pc:sldMkLst>
        <pc:spChg chg="mod">
          <ac:chgData name="Lukasz" userId="4e4dd635-cd67-4b13-9ddd-5b60bdc18fbf" providerId="ADAL" clId="{625F1456-4BBB-4CB3-B8FD-F6F132F66CFC}" dt="2021-09-08T11:59:29.182" v="22" actId="20577"/>
          <ac:spMkLst>
            <pc:docMk/>
            <pc:sldMk cId="959843511" sldId="358"/>
            <ac:spMk id="16" creationId="{C41CAC43-7392-4051-A68D-B5ACF5479FD0}"/>
          </ac:spMkLst>
        </pc:spChg>
      </pc:sldChg>
      <pc:sldChg chg="modSp mod">
        <pc:chgData name="Lukasz" userId="4e4dd635-cd67-4b13-9ddd-5b60bdc18fbf" providerId="ADAL" clId="{625F1456-4BBB-4CB3-B8FD-F6F132F66CFC}" dt="2021-09-08T11:59:06.850" v="11" actId="20577"/>
        <pc:sldMkLst>
          <pc:docMk/>
          <pc:sldMk cId="584143664" sldId="359"/>
        </pc:sldMkLst>
        <pc:spChg chg="mod">
          <ac:chgData name="Lukasz" userId="4e4dd635-cd67-4b13-9ddd-5b60bdc18fbf" providerId="ADAL" clId="{625F1456-4BBB-4CB3-B8FD-F6F132F66CFC}" dt="2021-09-08T11:59:06.850" v="11" actId="20577"/>
          <ac:spMkLst>
            <pc:docMk/>
            <pc:sldMk cId="584143664" sldId="359"/>
            <ac:spMk id="16" creationId="{B766AE2D-B6EB-4C24-AC52-CF6DADF3F66C}"/>
          </ac:spMkLst>
        </pc:spChg>
      </pc:sldChg>
      <pc:sldChg chg="addSp delSp modSp mod">
        <pc:chgData name="Lukasz" userId="4e4dd635-cd67-4b13-9ddd-5b60bdc18fbf" providerId="ADAL" clId="{625F1456-4BBB-4CB3-B8FD-F6F132F66CFC}" dt="2021-09-08T11:59:15.408" v="17" actId="20577"/>
        <pc:sldMkLst>
          <pc:docMk/>
          <pc:sldMk cId="4211942357" sldId="360"/>
        </pc:sldMkLst>
        <pc:spChg chg="mod">
          <ac:chgData name="Lukasz" userId="4e4dd635-cd67-4b13-9ddd-5b60bdc18fbf" providerId="ADAL" clId="{625F1456-4BBB-4CB3-B8FD-F6F132F66CFC}" dt="2021-09-08T11:59:15.408" v="17" actId="20577"/>
          <ac:spMkLst>
            <pc:docMk/>
            <pc:sldMk cId="4211942357" sldId="360"/>
            <ac:spMk id="8" creationId="{F55DD0D3-9FD9-4C78-9558-14E951F8F967}"/>
          </ac:spMkLst>
        </pc:spChg>
        <pc:picChg chg="del">
          <ac:chgData name="Lukasz" userId="4e4dd635-cd67-4b13-9ddd-5b60bdc18fbf" providerId="ADAL" clId="{625F1456-4BBB-4CB3-B8FD-F6F132F66CFC}" dt="2021-09-08T11:57:38.437" v="0" actId="478"/>
          <ac:picMkLst>
            <pc:docMk/>
            <pc:sldMk cId="4211942357" sldId="360"/>
            <ac:picMk id="3" creationId="{5AF7240D-4AD6-4342-8EB6-6EDA15A91143}"/>
          </ac:picMkLst>
        </pc:picChg>
        <pc:picChg chg="add mod">
          <ac:chgData name="Lukasz" userId="4e4dd635-cd67-4b13-9ddd-5b60bdc18fbf" providerId="ADAL" clId="{625F1456-4BBB-4CB3-B8FD-F6F132F66CFC}" dt="2021-09-08T11:58:27.542" v="7" actId="1076"/>
          <ac:picMkLst>
            <pc:docMk/>
            <pc:sldMk cId="4211942357" sldId="360"/>
            <ac:picMk id="4" creationId="{750F8341-386E-4945-A0FE-C8E8CC34CBB7}"/>
          </ac:picMkLst>
        </pc:picChg>
      </pc:sldChg>
    </pc:docChg>
  </pc:docChgLst>
  <pc:docChgLst>
    <pc:chgData name="Dovile Gribuliene" userId="S::dgribuliene@co.idom.com::a43170c2-239d-474b-a782-cec02671ff37" providerId="AD" clId="Web-{46516200-438C-B0AA-D75F-E3C12148A0F8}"/>
    <pc:docChg chg="modSld">
      <pc:chgData name="Dovile Gribuliene" userId="S::dgribuliene@co.idom.com::a43170c2-239d-474b-a782-cec02671ff37" providerId="AD" clId="Web-{46516200-438C-B0AA-D75F-E3C12148A0F8}" dt="2021-10-11T14:06:20.536" v="10" actId="20577"/>
      <pc:docMkLst>
        <pc:docMk/>
      </pc:docMkLst>
      <pc:sldChg chg="modSp">
        <pc:chgData name="Dovile Gribuliene" userId="S::dgribuliene@co.idom.com::a43170c2-239d-474b-a782-cec02671ff37" providerId="AD" clId="Web-{46516200-438C-B0AA-D75F-E3C12148A0F8}" dt="2021-10-11T14:06:20.536" v="10" actId="20577"/>
        <pc:sldMkLst>
          <pc:docMk/>
          <pc:sldMk cId="2515788972" sldId="357"/>
        </pc:sldMkLst>
        <pc:spChg chg="mod">
          <ac:chgData name="Dovile Gribuliene" userId="S::dgribuliene@co.idom.com::a43170c2-239d-474b-a782-cec02671ff37" providerId="AD" clId="Web-{46516200-438C-B0AA-D75F-E3C12148A0F8}" dt="2021-10-11T14:06:20.536" v="10" actId="20577"/>
          <ac:spMkLst>
            <pc:docMk/>
            <pc:sldMk cId="2515788972" sldId="357"/>
            <ac:spMk id="11" creationId="{7439BE93-8CBF-4155-9B16-5225E4F30366}"/>
          </ac:spMkLst>
        </pc:spChg>
      </pc:sldChg>
    </pc:docChg>
  </pc:docChgLst>
  <pc:docChgLst>
    <pc:chgData name="Lukasz" userId="4e4dd635-cd67-4b13-9ddd-5b60bdc18fbf" providerId="ADAL" clId="{80A27654-8018-4F2D-B8EA-E391C7DA5619}"/>
    <pc:docChg chg="undo custSel addSld delSld modSld sldOrd">
      <pc:chgData name="Lukasz" userId="4e4dd635-cd67-4b13-9ddd-5b60bdc18fbf" providerId="ADAL" clId="{80A27654-8018-4F2D-B8EA-E391C7DA5619}" dt="2021-09-20T11:49:05.148" v="1614" actId="20577"/>
      <pc:docMkLst>
        <pc:docMk/>
      </pc:docMkLst>
      <pc:sldChg chg="modSp mod">
        <pc:chgData name="Lukasz" userId="4e4dd635-cd67-4b13-9ddd-5b60bdc18fbf" providerId="ADAL" clId="{80A27654-8018-4F2D-B8EA-E391C7DA5619}" dt="2021-09-20T06:54:49.431" v="36" actId="27636"/>
        <pc:sldMkLst>
          <pc:docMk/>
          <pc:sldMk cId="4203595470" sldId="259"/>
        </pc:sldMkLst>
        <pc:spChg chg="mod">
          <ac:chgData name="Lukasz" userId="4e4dd635-cd67-4b13-9ddd-5b60bdc18fbf" providerId="ADAL" clId="{80A27654-8018-4F2D-B8EA-E391C7DA5619}" dt="2021-09-20T06:54:08.640" v="32" actId="20577"/>
          <ac:spMkLst>
            <pc:docMk/>
            <pc:sldMk cId="4203595470" sldId="259"/>
            <ac:spMk id="5" creationId="{0E99CD5A-DABB-49E3-81BE-2FC5B1FCB291}"/>
          </ac:spMkLst>
        </pc:spChg>
        <pc:spChg chg="mod">
          <ac:chgData name="Lukasz" userId="4e4dd635-cd67-4b13-9ddd-5b60bdc18fbf" providerId="ADAL" clId="{80A27654-8018-4F2D-B8EA-E391C7DA5619}" dt="2021-09-20T06:54:49.431" v="36" actId="27636"/>
          <ac:spMkLst>
            <pc:docMk/>
            <pc:sldMk cId="4203595470" sldId="259"/>
            <ac:spMk id="7" creationId="{B2B4C76A-0E55-473D-B6E5-36A28FCABBBA}"/>
          </ac:spMkLst>
        </pc:spChg>
      </pc:sldChg>
      <pc:sldChg chg="addSp delSp modSp mod">
        <pc:chgData name="Lukasz" userId="4e4dd635-cd67-4b13-9ddd-5b60bdc18fbf" providerId="ADAL" clId="{80A27654-8018-4F2D-B8EA-E391C7DA5619}" dt="2021-09-20T09:17:18.411" v="603" actId="20577"/>
        <pc:sldMkLst>
          <pc:docMk/>
          <pc:sldMk cId="4604431" sldId="269"/>
        </pc:sldMkLst>
        <pc:spChg chg="mod">
          <ac:chgData name="Lukasz" userId="4e4dd635-cd67-4b13-9ddd-5b60bdc18fbf" providerId="ADAL" clId="{80A27654-8018-4F2D-B8EA-E391C7DA5619}" dt="2021-09-20T09:11:06.806" v="558" actId="20577"/>
          <ac:spMkLst>
            <pc:docMk/>
            <pc:sldMk cId="4604431" sldId="269"/>
            <ac:spMk id="6" creationId="{8282DF2C-C475-4C62-A265-BF4CCC1AAD12}"/>
          </ac:spMkLst>
        </pc:spChg>
        <pc:spChg chg="mod">
          <ac:chgData name="Lukasz" userId="4e4dd635-cd67-4b13-9ddd-5b60bdc18fbf" providerId="ADAL" clId="{80A27654-8018-4F2D-B8EA-E391C7DA5619}" dt="2021-09-20T09:17:18.411" v="603" actId="20577"/>
          <ac:spMkLst>
            <pc:docMk/>
            <pc:sldMk cId="4604431" sldId="269"/>
            <ac:spMk id="10" creationId="{397867B8-89FB-4395-AAD0-0EE44651E6B4}"/>
          </ac:spMkLst>
        </pc:spChg>
        <pc:picChg chg="del">
          <ac:chgData name="Lukasz" userId="4e4dd635-cd67-4b13-9ddd-5b60bdc18fbf" providerId="ADAL" clId="{80A27654-8018-4F2D-B8EA-E391C7DA5619}" dt="2021-09-20T09:09:55.366" v="550" actId="478"/>
          <ac:picMkLst>
            <pc:docMk/>
            <pc:sldMk cId="4604431" sldId="269"/>
            <ac:picMk id="3" creationId="{7E863D88-4603-44D2-98B2-FE067E464FDC}"/>
          </ac:picMkLst>
        </pc:picChg>
        <pc:picChg chg="add mod">
          <ac:chgData name="Lukasz" userId="4e4dd635-cd67-4b13-9ddd-5b60bdc18fbf" providerId="ADAL" clId="{80A27654-8018-4F2D-B8EA-E391C7DA5619}" dt="2021-09-20T09:10:29.964" v="556" actId="1076"/>
          <ac:picMkLst>
            <pc:docMk/>
            <pc:sldMk cId="4604431" sldId="269"/>
            <ac:picMk id="4" creationId="{83B4F743-56ED-48FD-9FCE-ED41E4BC6493}"/>
          </ac:picMkLst>
        </pc:picChg>
      </pc:sldChg>
      <pc:sldChg chg="addSp delSp modSp mod">
        <pc:chgData name="Lukasz" userId="4e4dd635-cd67-4b13-9ddd-5b60bdc18fbf" providerId="ADAL" clId="{80A27654-8018-4F2D-B8EA-E391C7DA5619}" dt="2021-09-20T09:17:48.316" v="619" actId="20577"/>
        <pc:sldMkLst>
          <pc:docMk/>
          <pc:sldMk cId="3852717644" sldId="273"/>
        </pc:sldMkLst>
        <pc:spChg chg="mod">
          <ac:chgData name="Lukasz" userId="4e4dd635-cd67-4b13-9ddd-5b60bdc18fbf" providerId="ADAL" clId="{80A27654-8018-4F2D-B8EA-E391C7DA5619}" dt="2021-09-20T09:14:10.800" v="568" actId="1076"/>
          <ac:spMkLst>
            <pc:docMk/>
            <pc:sldMk cId="3852717644" sldId="273"/>
            <ac:spMk id="12" creationId="{B5B3084B-E00D-4CAC-82E5-0CC73E0895F2}"/>
          </ac:spMkLst>
        </pc:spChg>
        <pc:spChg chg="mod">
          <ac:chgData name="Lukasz" userId="4e4dd635-cd67-4b13-9ddd-5b60bdc18fbf" providerId="ADAL" clId="{80A27654-8018-4F2D-B8EA-E391C7DA5619}" dt="2021-09-20T09:14:21.704" v="570" actId="1076"/>
          <ac:spMkLst>
            <pc:docMk/>
            <pc:sldMk cId="3852717644" sldId="273"/>
            <ac:spMk id="13" creationId="{4230BBD3-BE11-48BF-A23E-D11339F8D5DE}"/>
          </ac:spMkLst>
        </pc:spChg>
        <pc:spChg chg="mod">
          <ac:chgData name="Lukasz" userId="4e4dd635-cd67-4b13-9ddd-5b60bdc18fbf" providerId="ADAL" clId="{80A27654-8018-4F2D-B8EA-E391C7DA5619}" dt="2021-09-20T09:17:48.316" v="619" actId="20577"/>
          <ac:spMkLst>
            <pc:docMk/>
            <pc:sldMk cId="3852717644" sldId="273"/>
            <ac:spMk id="16" creationId="{581505C5-530C-472C-8A61-6DC401DF19D7}"/>
          </ac:spMkLst>
        </pc:spChg>
        <pc:picChg chg="del">
          <ac:chgData name="Lukasz" userId="4e4dd635-cd67-4b13-9ddd-5b60bdc18fbf" providerId="ADAL" clId="{80A27654-8018-4F2D-B8EA-E391C7DA5619}" dt="2021-09-20T09:13:57.098" v="564" actId="478"/>
          <ac:picMkLst>
            <pc:docMk/>
            <pc:sldMk cId="3852717644" sldId="273"/>
            <ac:picMk id="3" creationId="{B6C7F2F2-1AD9-4BFA-A1F8-C20038380AFB}"/>
          </ac:picMkLst>
        </pc:picChg>
        <pc:picChg chg="add mod ord">
          <ac:chgData name="Lukasz" userId="4e4dd635-cd67-4b13-9ddd-5b60bdc18fbf" providerId="ADAL" clId="{80A27654-8018-4F2D-B8EA-E391C7DA5619}" dt="2021-09-20T09:14:16.559" v="569" actId="167"/>
          <ac:picMkLst>
            <pc:docMk/>
            <pc:sldMk cId="3852717644" sldId="273"/>
            <ac:picMk id="4" creationId="{0CAD5B71-25FD-41B1-860A-E3A549531F2C}"/>
          </ac:picMkLst>
        </pc:picChg>
        <pc:picChg chg="del">
          <ac:chgData name="Lukasz" userId="4e4dd635-cd67-4b13-9ddd-5b60bdc18fbf" providerId="ADAL" clId="{80A27654-8018-4F2D-B8EA-E391C7DA5619}" dt="2021-09-20T09:13:29.305" v="559" actId="478"/>
          <ac:picMkLst>
            <pc:docMk/>
            <pc:sldMk cId="3852717644" sldId="273"/>
            <ac:picMk id="5" creationId="{D3AC7474-176E-426C-B76E-F508A85E3C46}"/>
          </ac:picMkLst>
        </pc:picChg>
        <pc:picChg chg="add mod ord">
          <ac:chgData name="Lukasz" userId="4e4dd635-cd67-4b13-9ddd-5b60bdc18fbf" providerId="ADAL" clId="{80A27654-8018-4F2D-B8EA-E391C7DA5619}" dt="2021-09-20T09:14:08.777" v="567" actId="1076"/>
          <ac:picMkLst>
            <pc:docMk/>
            <pc:sldMk cId="3852717644" sldId="273"/>
            <ac:picMk id="7" creationId="{EF75D566-4075-4B24-921D-E2913AC0D7A0}"/>
          </ac:picMkLst>
        </pc:picChg>
      </pc:sldChg>
      <pc:sldChg chg="delSp modSp mod">
        <pc:chgData name="Lukasz" userId="4e4dd635-cd67-4b13-9ddd-5b60bdc18fbf" providerId="ADAL" clId="{80A27654-8018-4F2D-B8EA-E391C7DA5619}" dt="2021-09-20T09:18:08.195" v="625" actId="14100"/>
        <pc:sldMkLst>
          <pc:docMk/>
          <pc:sldMk cId="3774993916" sldId="274"/>
        </pc:sldMkLst>
        <pc:spChg chg="mod">
          <ac:chgData name="Lukasz" userId="4e4dd635-cd67-4b13-9ddd-5b60bdc18fbf" providerId="ADAL" clId="{80A27654-8018-4F2D-B8EA-E391C7DA5619}" dt="2021-09-20T09:18:08.195" v="625" actId="14100"/>
          <ac:spMkLst>
            <pc:docMk/>
            <pc:sldMk cId="3774993916" sldId="274"/>
            <ac:spMk id="8" creationId="{070437AF-6421-43E6-9C4C-EF65B1A0112A}"/>
          </ac:spMkLst>
        </pc:spChg>
        <pc:picChg chg="del">
          <ac:chgData name="Lukasz" userId="4e4dd635-cd67-4b13-9ddd-5b60bdc18fbf" providerId="ADAL" clId="{80A27654-8018-4F2D-B8EA-E391C7DA5619}" dt="2021-09-20T09:16:37.884" v="591" actId="478"/>
          <ac:picMkLst>
            <pc:docMk/>
            <pc:sldMk cId="3774993916" sldId="274"/>
            <ac:picMk id="3" creationId="{81DCA271-0B42-49E4-BD6A-5A2152CDCD0A}"/>
          </ac:picMkLst>
        </pc:picChg>
      </pc:sldChg>
      <pc:sldChg chg="addSp delSp modSp mod">
        <pc:chgData name="Lukasz" userId="4e4dd635-cd67-4b13-9ddd-5b60bdc18fbf" providerId="ADAL" clId="{80A27654-8018-4F2D-B8EA-E391C7DA5619}" dt="2021-09-20T09:17:40.813" v="614" actId="20577"/>
        <pc:sldMkLst>
          <pc:docMk/>
          <pc:sldMk cId="1858090079" sldId="284"/>
        </pc:sldMkLst>
        <pc:spChg chg="mod">
          <ac:chgData name="Lukasz" userId="4e4dd635-cd67-4b13-9ddd-5b60bdc18fbf" providerId="ADAL" clId="{80A27654-8018-4F2D-B8EA-E391C7DA5619}" dt="2021-09-20T09:16:20.497" v="586" actId="1076"/>
          <ac:spMkLst>
            <pc:docMk/>
            <pc:sldMk cId="1858090079" sldId="284"/>
            <ac:spMk id="11" creationId="{1220A32D-1ECF-4844-A1FA-E0F91799EB16}"/>
          </ac:spMkLst>
        </pc:spChg>
        <pc:spChg chg="mod">
          <ac:chgData name="Lukasz" userId="4e4dd635-cd67-4b13-9ddd-5b60bdc18fbf" providerId="ADAL" clId="{80A27654-8018-4F2D-B8EA-E391C7DA5619}" dt="2021-09-20T09:17:40.813" v="614" actId="20577"/>
          <ac:spMkLst>
            <pc:docMk/>
            <pc:sldMk cId="1858090079" sldId="284"/>
            <ac:spMk id="17" creationId="{ADAD11EC-000D-4F35-B41A-F5D8DAB586BE}"/>
          </ac:spMkLst>
        </pc:spChg>
        <pc:picChg chg="del">
          <ac:chgData name="Lukasz" userId="4e4dd635-cd67-4b13-9ddd-5b60bdc18fbf" providerId="ADAL" clId="{80A27654-8018-4F2D-B8EA-E391C7DA5619}" dt="2021-09-20T09:14:55.450" v="571" actId="478"/>
          <ac:picMkLst>
            <pc:docMk/>
            <pc:sldMk cId="1858090079" sldId="284"/>
            <ac:picMk id="3" creationId="{91A4077D-4CC1-4A10-BF88-3D6A44A6D347}"/>
          </ac:picMkLst>
        </pc:picChg>
        <pc:picChg chg="add mod">
          <ac:chgData name="Lukasz" userId="4e4dd635-cd67-4b13-9ddd-5b60bdc18fbf" providerId="ADAL" clId="{80A27654-8018-4F2D-B8EA-E391C7DA5619}" dt="2021-09-20T09:15:01.721" v="574" actId="1076"/>
          <ac:picMkLst>
            <pc:docMk/>
            <pc:sldMk cId="1858090079" sldId="284"/>
            <ac:picMk id="4" creationId="{B9DAAB2F-83CC-4FA5-9EC9-48ABA1A18C20}"/>
          </ac:picMkLst>
        </pc:picChg>
        <pc:picChg chg="del">
          <ac:chgData name="Lukasz" userId="4e4dd635-cd67-4b13-9ddd-5b60bdc18fbf" providerId="ADAL" clId="{80A27654-8018-4F2D-B8EA-E391C7DA5619}" dt="2021-09-20T09:15:21.930" v="575" actId="478"/>
          <ac:picMkLst>
            <pc:docMk/>
            <pc:sldMk cId="1858090079" sldId="284"/>
            <ac:picMk id="5" creationId="{2B7F8D27-6F01-4116-8C7C-64ACDC17C840}"/>
          </ac:picMkLst>
        </pc:picChg>
        <pc:picChg chg="del">
          <ac:chgData name="Lukasz" userId="4e4dd635-cd67-4b13-9ddd-5b60bdc18fbf" providerId="ADAL" clId="{80A27654-8018-4F2D-B8EA-E391C7DA5619}" dt="2021-09-20T09:16:07.803" v="581" actId="478"/>
          <ac:picMkLst>
            <pc:docMk/>
            <pc:sldMk cId="1858090079" sldId="284"/>
            <ac:picMk id="8" creationId="{2A9C865F-9AD0-48C7-92BA-477DB8075DD2}"/>
          </ac:picMkLst>
        </pc:picChg>
        <pc:picChg chg="add mod ord">
          <ac:chgData name="Lukasz" userId="4e4dd635-cd67-4b13-9ddd-5b60bdc18fbf" providerId="ADAL" clId="{80A27654-8018-4F2D-B8EA-E391C7DA5619}" dt="2021-09-20T09:15:39.641" v="580" actId="14100"/>
          <ac:picMkLst>
            <pc:docMk/>
            <pc:sldMk cId="1858090079" sldId="284"/>
            <ac:picMk id="9" creationId="{59AD40C8-5F64-441E-8357-CD4A76E2B808}"/>
          </ac:picMkLst>
        </pc:picChg>
        <pc:picChg chg="add mod">
          <ac:chgData name="Lukasz" userId="4e4dd635-cd67-4b13-9ddd-5b60bdc18fbf" providerId="ADAL" clId="{80A27654-8018-4F2D-B8EA-E391C7DA5619}" dt="2021-09-20T09:16:17.721" v="585" actId="14100"/>
          <ac:picMkLst>
            <pc:docMk/>
            <pc:sldMk cId="1858090079" sldId="284"/>
            <ac:picMk id="13" creationId="{39599AE0-4DA3-449E-BD87-953B97D9010F}"/>
          </ac:picMkLst>
        </pc:picChg>
      </pc:sldChg>
      <pc:sldChg chg="modSp mod">
        <pc:chgData name="Lukasz" userId="4e4dd635-cd67-4b13-9ddd-5b60bdc18fbf" providerId="ADAL" clId="{80A27654-8018-4F2D-B8EA-E391C7DA5619}" dt="2021-09-20T07:41:59.380" v="311" actId="108"/>
        <pc:sldMkLst>
          <pc:docMk/>
          <pc:sldMk cId="813589510" sldId="327"/>
        </pc:sldMkLst>
        <pc:spChg chg="mod">
          <ac:chgData name="Lukasz" userId="4e4dd635-cd67-4b13-9ddd-5b60bdc18fbf" providerId="ADAL" clId="{80A27654-8018-4F2D-B8EA-E391C7DA5619}" dt="2021-09-20T07:16:06.298" v="120" actId="20577"/>
          <ac:spMkLst>
            <pc:docMk/>
            <pc:sldMk cId="813589510" sldId="327"/>
            <ac:spMk id="9" creationId="{89833B1D-FA3C-45D6-AB4F-5327B75428A8}"/>
          </ac:spMkLst>
        </pc:spChg>
        <pc:spChg chg="mod">
          <ac:chgData name="Lukasz" userId="4e4dd635-cd67-4b13-9ddd-5b60bdc18fbf" providerId="ADAL" clId="{80A27654-8018-4F2D-B8EA-E391C7DA5619}" dt="2021-09-20T06:56:11.991" v="44" actId="688"/>
          <ac:spMkLst>
            <pc:docMk/>
            <pc:sldMk cId="813589510" sldId="327"/>
            <ac:spMk id="12" creationId="{543BDF9E-DFBD-4800-869A-57374714CF3A}"/>
          </ac:spMkLst>
        </pc:spChg>
        <pc:spChg chg="mod">
          <ac:chgData name="Lukasz" userId="4e4dd635-cd67-4b13-9ddd-5b60bdc18fbf" providerId="ADAL" clId="{80A27654-8018-4F2D-B8EA-E391C7DA5619}" dt="2021-09-20T07:41:59.380" v="311" actId="108"/>
          <ac:spMkLst>
            <pc:docMk/>
            <pc:sldMk cId="813589510" sldId="327"/>
            <ac:spMk id="28" creationId="{56E88CDF-DF73-4DD2-9C24-2EC500B0D534}"/>
          </ac:spMkLst>
        </pc:spChg>
        <pc:picChg chg="mod">
          <ac:chgData name="Lukasz" userId="4e4dd635-cd67-4b13-9ddd-5b60bdc18fbf" providerId="ADAL" clId="{80A27654-8018-4F2D-B8EA-E391C7DA5619}" dt="2021-09-20T06:56:15.056" v="45" actId="1076"/>
          <ac:picMkLst>
            <pc:docMk/>
            <pc:sldMk cId="813589510" sldId="327"/>
            <ac:picMk id="3" creationId="{8FCAE47F-6AAE-429C-9ECB-8CB6D147397E}"/>
          </ac:picMkLst>
        </pc:picChg>
      </pc:sldChg>
      <pc:sldChg chg="addSp delSp modSp mod">
        <pc:chgData name="Lukasz" userId="4e4dd635-cd67-4b13-9ddd-5b60bdc18fbf" providerId="ADAL" clId="{80A27654-8018-4F2D-B8EA-E391C7DA5619}" dt="2021-09-20T07:47:39.266" v="341" actId="14100"/>
        <pc:sldMkLst>
          <pc:docMk/>
          <pc:sldMk cId="2416977231" sldId="335"/>
        </pc:sldMkLst>
        <pc:spChg chg="del">
          <ac:chgData name="Lukasz" userId="4e4dd635-cd67-4b13-9ddd-5b60bdc18fbf" providerId="ADAL" clId="{80A27654-8018-4F2D-B8EA-E391C7DA5619}" dt="2021-09-20T07:18:40.345" v="138" actId="478"/>
          <ac:spMkLst>
            <pc:docMk/>
            <pc:sldMk cId="2416977231" sldId="335"/>
            <ac:spMk id="8" creationId="{FBB7590C-CC06-4F0E-81FD-6E44C23C4E3B}"/>
          </ac:spMkLst>
        </pc:spChg>
        <pc:spChg chg="del">
          <ac:chgData name="Lukasz" userId="4e4dd635-cd67-4b13-9ddd-5b60bdc18fbf" providerId="ADAL" clId="{80A27654-8018-4F2D-B8EA-E391C7DA5619}" dt="2021-09-20T07:20:27.264" v="153" actId="478"/>
          <ac:spMkLst>
            <pc:docMk/>
            <pc:sldMk cId="2416977231" sldId="335"/>
            <ac:spMk id="23" creationId="{1FA32342-5D86-4671-A295-04B505BDCA02}"/>
          </ac:spMkLst>
        </pc:spChg>
        <pc:spChg chg="add mod">
          <ac:chgData name="Lukasz" userId="4e4dd635-cd67-4b13-9ddd-5b60bdc18fbf" providerId="ADAL" clId="{80A27654-8018-4F2D-B8EA-E391C7DA5619}" dt="2021-09-20T07:30:25.364" v="235" actId="14100"/>
          <ac:spMkLst>
            <pc:docMk/>
            <pc:sldMk cId="2416977231" sldId="335"/>
            <ac:spMk id="37" creationId="{2C60950E-0F8E-4401-91F7-F93D1987D0A9}"/>
          </ac:spMkLst>
        </pc:spChg>
        <pc:spChg chg="add mod">
          <ac:chgData name="Lukasz" userId="4e4dd635-cd67-4b13-9ddd-5b60bdc18fbf" providerId="ADAL" clId="{80A27654-8018-4F2D-B8EA-E391C7DA5619}" dt="2021-09-20T07:31:22.628" v="244" actId="1076"/>
          <ac:spMkLst>
            <pc:docMk/>
            <pc:sldMk cId="2416977231" sldId="335"/>
            <ac:spMk id="43" creationId="{980C12DB-FC7F-495D-824B-05E6329948C4}"/>
          </ac:spMkLst>
        </pc:spChg>
        <pc:spChg chg="add mod">
          <ac:chgData name="Lukasz" userId="4e4dd635-cd67-4b13-9ddd-5b60bdc18fbf" providerId="ADAL" clId="{80A27654-8018-4F2D-B8EA-E391C7DA5619}" dt="2021-09-20T07:34:32.975" v="255" actId="20577"/>
          <ac:spMkLst>
            <pc:docMk/>
            <pc:sldMk cId="2416977231" sldId="335"/>
            <ac:spMk id="50" creationId="{1B286DC2-8153-4125-A31F-DC1AEAE67462}"/>
          </ac:spMkLst>
        </pc:spChg>
        <pc:spChg chg="add mod">
          <ac:chgData name="Lukasz" userId="4e4dd635-cd67-4b13-9ddd-5b60bdc18fbf" providerId="ADAL" clId="{80A27654-8018-4F2D-B8EA-E391C7DA5619}" dt="2021-09-20T07:35:20.081" v="271" actId="20577"/>
          <ac:spMkLst>
            <pc:docMk/>
            <pc:sldMk cId="2416977231" sldId="335"/>
            <ac:spMk id="54" creationId="{FF5A4C07-CDE2-4D4B-BCC8-47D303527D35}"/>
          </ac:spMkLst>
        </pc:spChg>
        <pc:spChg chg="del">
          <ac:chgData name="Lukasz" userId="4e4dd635-cd67-4b13-9ddd-5b60bdc18fbf" providerId="ADAL" clId="{80A27654-8018-4F2D-B8EA-E391C7DA5619}" dt="2021-09-20T07:19:14.844" v="151" actId="478"/>
          <ac:spMkLst>
            <pc:docMk/>
            <pc:sldMk cId="2416977231" sldId="335"/>
            <ac:spMk id="68" creationId="{FB0B6F5C-1083-4C63-9669-7ADADD61A580}"/>
          </ac:spMkLst>
        </pc:spChg>
        <pc:spChg chg="del mod">
          <ac:chgData name="Lukasz" userId="4e4dd635-cd67-4b13-9ddd-5b60bdc18fbf" providerId="ADAL" clId="{80A27654-8018-4F2D-B8EA-E391C7DA5619}" dt="2021-09-20T07:20:31.936" v="158" actId="478"/>
          <ac:spMkLst>
            <pc:docMk/>
            <pc:sldMk cId="2416977231" sldId="335"/>
            <ac:spMk id="72" creationId="{B5D6A8DA-9284-4AB7-892E-F77A0DF331B4}"/>
          </ac:spMkLst>
        </pc:spChg>
        <pc:spChg chg="mod">
          <ac:chgData name="Lukasz" userId="4e4dd635-cd67-4b13-9ddd-5b60bdc18fbf" providerId="ADAL" clId="{80A27654-8018-4F2D-B8EA-E391C7DA5619}" dt="2021-09-20T07:18:08.516" v="131" actId="1076"/>
          <ac:spMkLst>
            <pc:docMk/>
            <pc:sldMk cId="2416977231" sldId="335"/>
            <ac:spMk id="75" creationId="{A7BEFF66-F9B4-4385-8373-CEC4DB6276CB}"/>
          </ac:spMkLst>
        </pc:spChg>
        <pc:spChg chg="mod">
          <ac:chgData name="Lukasz" userId="4e4dd635-cd67-4b13-9ddd-5b60bdc18fbf" providerId="ADAL" clId="{80A27654-8018-4F2D-B8EA-E391C7DA5619}" dt="2021-09-20T07:31:08.483" v="241" actId="1076"/>
          <ac:spMkLst>
            <pc:docMk/>
            <pc:sldMk cId="2416977231" sldId="335"/>
            <ac:spMk id="78" creationId="{BB0ACC76-4812-4C11-86DB-99195BBE5F11}"/>
          </ac:spMkLst>
        </pc:spChg>
        <pc:spChg chg="add mod">
          <ac:chgData name="Lukasz" userId="4e4dd635-cd67-4b13-9ddd-5b60bdc18fbf" providerId="ADAL" clId="{80A27654-8018-4F2D-B8EA-E391C7DA5619}" dt="2021-09-20T07:43:40.325" v="329" actId="20577"/>
          <ac:spMkLst>
            <pc:docMk/>
            <pc:sldMk cId="2416977231" sldId="335"/>
            <ac:spMk id="81" creationId="{5B0ECC34-4EBA-4F43-9B67-4C74C3255DAA}"/>
          </ac:spMkLst>
        </pc:spChg>
        <pc:spChg chg="add mod">
          <ac:chgData name="Lukasz" userId="4e4dd635-cd67-4b13-9ddd-5b60bdc18fbf" providerId="ADAL" clId="{80A27654-8018-4F2D-B8EA-E391C7DA5619}" dt="2021-09-20T07:44:35.786" v="332" actId="14100"/>
          <ac:spMkLst>
            <pc:docMk/>
            <pc:sldMk cId="2416977231" sldId="335"/>
            <ac:spMk id="83" creationId="{C6BF38DC-18B1-4B80-A2BB-54601800DFF8}"/>
          </ac:spMkLst>
        </pc:spChg>
        <pc:spChg chg="mod">
          <ac:chgData name="Lukasz" userId="4e4dd635-cd67-4b13-9ddd-5b60bdc18fbf" providerId="ADAL" clId="{80A27654-8018-4F2D-B8EA-E391C7DA5619}" dt="2021-09-20T07:30:46.716" v="236" actId="14100"/>
          <ac:spMkLst>
            <pc:docMk/>
            <pc:sldMk cId="2416977231" sldId="335"/>
            <ac:spMk id="84" creationId="{1D8A318E-14AB-442E-8918-A39F0FD0A3D2}"/>
          </ac:spMkLst>
        </pc:spChg>
        <pc:spChg chg="add mod">
          <ac:chgData name="Lukasz" userId="4e4dd635-cd67-4b13-9ddd-5b60bdc18fbf" providerId="ADAL" clId="{80A27654-8018-4F2D-B8EA-E391C7DA5619}" dt="2021-09-20T07:46:14.462" v="335" actId="14100"/>
          <ac:spMkLst>
            <pc:docMk/>
            <pc:sldMk cId="2416977231" sldId="335"/>
            <ac:spMk id="86" creationId="{933F0180-A2CC-4719-966A-A31873133DCF}"/>
          </ac:spMkLst>
        </pc:spChg>
        <pc:spChg chg="add mod">
          <ac:chgData name="Lukasz" userId="4e4dd635-cd67-4b13-9ddd-5b60bdc18fbf" providerId="ADAL" clId="{80A27654-8018-4F2D-B8EA-E391C7DA5619}" dt="2021-09-20T07:46:42.178" v="337" actId="1076"/>
          <ac:spMkLst>
            <pc:docMk/>
            <pc:sldMk cId="2416977231" sldId="335"/>
            <ac:spMk id="88" creationId="{B545B58C-6EE2-414B-B016-96A4E4ED2A32}"/>
          </ac:spMkLst>
        </pc:spChg>
        <pc:spChg chg="add mod">
          <ac:chgData name="Lukasz" userId="4e4dd635-cd67-4b13-9ddd-5b60bdc18fbf" providerId="ADAL" clId="{80A27654-8018-4F2D-B8EA-E391C7DA5619}" dt="2021-09-20T07:47:34.059" v="340" actId="14100"/>
          <ac:spMkLst>
            <pc:docMk/>
            <pc:sldMk cId="2416977231" sldId="335"/>
            <ac:spMk id="90" creationId="{9E02B7B6-00A0-413B-B319-D658A9649F70}"/>
          </ac:spMkLst>
        </pc:spChg>
        <pc:spChg chg="mod">
          <ac:chgData name="Lukasz" userId="4e4dd635-cd67-4b13-9ddd-5b60bdc18fbf" providerId="ADAL" clId="{80A27654-8018-4F2D-B8EA-E391C7DA5619}" dt="2021-09-20T07:41:13.593" v="306" actId="1076"/>
          <ac:spMkLst>
            <pc:docMk/>
            <pc:sldMk cId="2416977231" sldId="335"/>
            <ac:spMk id="94" creationId="{4FDA5F8A-D1D3-4109-8A5A-32669AB022B1}"/>
          </ac:spMkLst>
        </pc:spChg>
        <pc:spChg chg="del">
          <ac:chgData name="Lukasz" userId="4e4dd635-cd67-4b13-9ddd-5b60bdc18fbf" providerId="ADAL" clId="{80A27654-8018-4F2D-B8EA-E391C7DA5619}" dt="2021-09-20T07:20:33.038" v="159" actId="478"/>
          <ac:spMkLst>
            <pc:docMk/>
            <pc:sldMk cId="2416977231" sldId="335"/>
            <ac:spMk id="96" creationId="{922ACCD4-B1B1-48D9-8134-D0FC80A0C31F}"/>
          </ac:spMkLst>
        </pc:spChg>
        <pc:spChg chg="del">
          <ac:chgData name="Lukasz" userId="4e4dd635-cd67-4b13-9ddd-5b60bdc18fbf" providerId="ADAL" clId="{80A27654-8018-4F2D-B8EA-E391C7DA5619}" dt="2021-09-20T07:20:28.256" v="154" actId="478"/>
          <ac:spMkLst>
            <pc:docMk/>
            <pc:sldMk cId="2416977231" sldId="335"/>
            <ac:spMk id="98" creationId="{0A80EF58-3660-4229-BB2C-CE677F66056F}"/>
          </ac:spMkLst>
        </pc:spChg>
        <pc:spChg chg="del mod">
          <ac:chgData name="Lukasz" userId="4e4dd635-cd67-4b13-9ddd-5b60bdc18fbf" providerId="ADAL" clId="{80A27654-8018-4F2D-B8EA-E391C7DA5619}" dt="2021-09-20T07:18:39.241" v="137" actId="478"/>
          <ac:spMkLst>
            <pc:docMk/>
            <pc:sldMk cId="2416977231" sldId="335"/>
            <ac:spMk id="132" creationId="{D7F40316-38AD-4F80-91B3-ECE956BF92F0}"/>
          </ac:spMkLst>
        </pc:spChg>
        <pc:spChg chg="mod">
          <ac:chgData name="Lukasz" userId="4e4dd635-cd67-4b13-9ddd-5b60bdc18fbf" providerId="ADAL" clId="{80A27654-8018-4F2D-B8EA-E391C7DA5619}" dt="2021-09-20T07:26:08.055" v="177" actId="1076"/>
          <ac:spMkLst>
            <pc:docMk/>
            <pc:sldMk cId="2416977231" sldId="335"/>
            <ac:spMk id="134" creationId="{E985A215-6161-4820-AA74-19E91D57AB6E}"/>
          </ac:spMkLst>
        </pc:spChg>
        <pc:spChg chg="mod">
          <ac:chgData name="Lukasz" userId="4e4dd635-cd67-4b13-9ddd-5b60bdc18fbf" providerId="ADAL" clId="{80A27654-8018-4F2D-B8EA-E391C7DA5619}" dt="2021-09-20T07:42:27.740" v="320" actId="20577"/>
          <ac:spMkLst>
            <pc:docMk/>
            <pc:sldMk cId="2416977231" sldId="335"/>
            <ac:spMk id="160" creationId="{50908F0F-7C94-4BC2-8BA7-12647F75840D}"/>
          </ac:spMkLst>
        </pc:spChg>
        <pc:picChg chg="del">
          <ac:chgData name="Lukasz" userId="4e4dd635-cd67-4b13-9ddd-5b60bdc18fbf" providerId="ADAL" clId="{80A27654-8018-4F2D-B8EA-E391C7DA5619}" dt="2021-09-20T07:18:44.410" v="139" actId="478"/>
          <ac:picMkLst>
            <pc:docMk/>
            <pc:sldMk cId="2416977231" sldId="335"/>
            <ac:picMk id="4" creationId="{02A0BC44-2F9D-4879-9D5B-BA47B2E5136B}"/>
          </ac:picMkLst>
        </pc:picChg>
        <pc:picChg chg="del">
          <ac:chgData name="Lukasz" userId="4e4dd635-cd67-4b13-9ddd-5b60bdc18fbf" providerId="ADAL" clId="{80A27654-8018-4F2D-B8EA-E391C7DA5619}" dt="2021-09-20T07:19:16.603" v="152" actId="478"/>
          <ac:picMkLst>
            <pc:docMk/>
            <pc:sldMk cId="2416977231" sldId="335"/>
            <ac:picMk id="10" creationId="{0E737573-1E52-49F4-9C5C-ADB1A1DA5CC7}"/>
          </ac:picMkLst>
        </pc:picChg>
        <pc:picChg chg="add mod ord">
          <ac:chgData name="Lukasz" userId="4e4dd635-cd67-4b13-9ddd-5b60bdc18fbf" providerId="ADAL" clId="{80A27654-8018-4F2D-B8EA-E391C7DA5619}" dt="2021-09-20T07:40:34.480" v="299" actId="14100"/>
          <ac:picMkLst>
            <pc:docMk/>
            <pc:sldMk cId="2416977231" sldId="335"/>
            <ac:picMk id="11" creationId="{3DBD74C8-15B8-41F2-A106-D3CAEB907841}"/>
          </ac:picMkLst>
        </pc:picChg>
        <pc:picChg chg="add del mod">
          <ac:chgData name="Lukasz" userId="4e4dd635-cd67-4b13-9ddd-5b60bdc18fbf" providerId="ADAL" clId="{80A27654-8018-4F2D-B8EA-E391C7DA5619}" dt="2021-09-20T07:39:14.274" v="287" actId="478"/>
          <ac:picMkLst>
            <pc:docMk/>
            <pc:sldMk cId="2416977231" sldId="335"/>
            <ac:picMk id="31" creationId="{103ED7AF-49E1-46C9-8DB6-09861C6FBCC3}"/>
          </ac:picMkLst>
        </pc:picChg>
        <pc:picChg chg="add del">
          <ac:chgData name="Lukasz" userId="4e4dd635-cd67-4b13-9ddd-5b60bdc18fbf" providerId="ADAL" clId="{80A27654-8018-4F2D-B8EA-E391C7DA5619}" dt="2021-09-20T07:39:32.882" v="289" actId="478"/>
          <ac:picMkLst>
            <pc:docMk/>
            <pc:sldMk cId="2416977231" sldId="335"/>
            <ac:picMk id="45" creationId="{56FF723B-8A52-4825-BFCE-7BE5B199FE62}"/>
          </ac:picMkLst>
        </pc:picChg>
        <pc:picChg chg="add mod">
          <ac:chgData name="Lukasz" userId="4e4dd635-cd67-4b13-9ddd-5b60bdc18fbf" providerId="ADAL" clId="{80A27654-8018-4F2D-B8EA-E391C7DA5619}" dt="2021-09-20T07:43:30.234" v="326" actId="1076"/>
          <ac:picMkLst>
            <pc:docMk/>
            <pc:sldMk cId="2416977231" sldId="335"/>
            <ac:picMk id="47" creationId="{E40A73EE-FA7C-49EE-B175-C088A2213A0B}"/>
          </ac:picMkLst>
        </pc:picChg>
        <pc:picChg chg="mod">
          <ac:chgData name="Lukasz" userId="4e4dd635-cd67-4b13-9ddd-5b60bdc18fbf" providerId="ADAL" clId="{80A27654-8018-4F2D-B8EA-E391C7DA5619}" dt="2021-09-20T07:17:48.762" v="127" actId="1076"/>
          <ac:picMkLst>
            <pc:docMk/>
            <pc:sldMk cId="2416977231" sldId="335"/>
            <ac:picMk id="74" creationId="{253F1ABC-C690-4015-9C1A-549A1CFD7D7F}"/>
          </ac:picMkLst>
        </pc:picChg>
        <pc:cxnChg chg="add mod">
          <ac:chgData name="Lukasz" userId="4e4dd635-cd67-4b13-9ddd-5b60bdc18fbf" providerId="ADAL" clId="{80A27654-8018-4F2D-B8EA-E391C7DA5619}" dt="2021-09-20T07:40:48.040" v="302" actId="14100"/>
          <ac:cxnSpMkLst>
            <pc:docMk/>
            <pc:sldMk cId="2416977231" sldId="335"/>
            <ac:cxnSpMk id="36" creationId="{8D57E292-6B2B-4E3B-8D78-ACFDD08D7B6F}"/>
          </ac:cxnSpMkLst>
        </pc:cxnChg>
        <pc:cxnChg chg="add mod">
          <ac:chgData name="Lukasz" userId="4e4dd635-cd67-4b13-9ddd-5b60bdc18fbf" providerId="ADAL" clId="{80A27654-8018-4F2D-B8EA-E391C7DA5619}" dt="2021-09-20T07:40:52.777" v="303" actId="14100"/>
          <ac:cxnSpMkLst>
            <pc:docMk/>
            <pc:sldMk cId="2416977231" sldId="335"/>
            <ac:cxnSpMk id="42" creationId="{148BE051-D059-4E69-B38D-5E52E626F0D9}"/>
          </ac:cxnSpMkLst>
        </pc:cxnChg>
        <pc:cxnChg chg="add mod">
          <ac:chgData name="Lukasz" userId="4e4dd635-cd67-4b13-9ddd-5b60bdc18fbf" providerId="ADAL" clId="{80A27654-8018-4F2D-B8EA-E391C7DA5619}" dt="2021-09-20T07:41:00.937" v="304" actId="14100"/>
          <ac:cxnSpMkLst>
            <pc:docMk/>
            <pc:sldMk cId="2416977231" sldId="335"/>
            <ac:cxnSpMk id="49" creationId="{75A80E55-BF9A-4E60-A591-5254C41FE467}"/>
          </ac:cxnSpMkLst>
        </pc:cxnChg>
        <pc:cxnChg chg="add mod">
          <ac:chgData name="Lukasz" userId="4e4dd635-cd67-4b13-9ddd-5b60bdc18fbf" providerId="ADAL" clId="{80A27654-8018-4F2D-B8EA-E391C7DA5619}" dt="2021-09-20T07:41:03.961" v="305" actId="14100"/>
          <ac:cxnSpMkLst>
            <pc:docMk/>
            <pc:sldMk cId="2416977231" sldId="335"/>
            <ac:cxnSpMk id="53" creationId="{C23FDD75-750A-47DA-A229-CB70B09A7974}"/>
          </ac:cxnSpMkLst>
        </pc:cxnChg>
        <pc:cxnChg chg="del mod">
          <ac:chgData name="Lukasz" userId="4e4dd635-cd67-4b13-9ddd-5b60bdc18fbf" providerId="ADAL" clId="{80A27654-8018-4F2D-B8EA-E391C7DA5619}" dt="2021-09-20T07:20:31.215" v="157" actId="478"/>
          <ac:cxnSpMkLst>
            <pc:docMk/>
            <pc:sldMk cId="2416977231" sldId="335"/>
            <ac:cxnSpMk id="71" creationId="{BA738203-2AE5-40E6-B596-9195680DF290}"/>
          </ac:cxnSpMkLst>
        </pc:cxnChg>
        <pc:cxnChg chg="mod">
          <ac:chgData name="Lukasz" userId="4e4dd635-cd67-4b13-9ddd-5b60bdc18fbf" providerId="ADAL" clId="{80A27654-8018-4F2D-B8EA-E391C7DA5619}" dt="2021-09-20T07:40:45.400" v="301" actId="14100"/>
          <ac:cxnSpMkLst>
            <pc:docMk/>
            <pc:sldMk cId="2416977231" sldId="335"/>
            <ac:cxnSpMk id="76" creationId="{A66668D2-A505-4612-BDC9-5C1303974E2C}"/>
          </ac:cxnSpMkLst>
        </pc:cxnChg>
        <pc:cxnChg chg="mod">
          <ac:chgData name="Lukasz" userId="4e4dd635-cd67-4b13-9ddd-5b60bdc18fbf" providerId="ADAL" clId="{80A27654-8018-4F2D-B8EA-E391C7DA5619}" dt="2021-09-20T07:18:27.995" v="134" actId="208"/>
          <ac:cxnSpMkLst>
            <pc:docMk/>
            <pc:sldMk cId="2416977231" sldId="335"/>
            <ac:cxnSpMk id="77" creationId="{49014ADF-A3F1-4E7D-B8B0-7F96E4F254D4}"/>
          </ac:cxnSpMkLst>
        </pc:cxnChg>
        <pc:cxnChg chg="add mod">
          <ac:chgData name="Lukasz" userId="4e4dd635-cd67-4b13-9ddd-5b60bdc18fbf" providerId="ADAL" clId="{80A27654-8018-4F2D-B8EA-E391C7DA5619}" dt="2021-09-20T07:43:35.505" v="327" actId="14100"/>
          <ac:cxnSpMkLst>
            <pc:docMk/>
            <pc:sldMk cId="2416977231" sldId="335"/>
            <ac:cxnSpMk id="79" creationId="{829F07D8-B5E9-4468-A92C-1525AF3F6327}"/>
          </ac:cxnSpMkLst>
        </pc:cxnChg>
        <pc:cxnChg chg="mod">
          <ac:chgData name="Lukasz" userId="4e4dd635-cd67-4b13-9ddd-5b60bdc18fbf" providerId="ADAL" clId="{80A27654-8018-4F2D-B8EA-E391C7DA5619}" dt="2021-09-20T07:40:42.385" v="300" actId="14100"/>
          <ac:cxnSpMkLst>
            <pc:docMk/>
            <pc:sldMk cId="2416977231" sldId="335"/>
            <ac:cxnSpMk id="80" creationId="{72FED1C5-08DD-4E02-A8D8-5CF526069D27}"/>
          </ac:cxnSpMkLst>
        </pc:cxnChg>
        <pc:cxnChg chg="add mod">
          <ac:chgData name="Lukasz" userId="4e4dd635-cd67-4b13-9ddd-5b60bdc18fbf" providerId="ADAL" clId="{80A27654-8018-4F2D-B8EA-E391C7DA5619}" dt="2021-09-20T07:44:35.786" v="332" actId="14100"/>
          <ac:cxnSpMkLst>
            <pc:docMk/>
            <pc:sldMk cId="2416977231" sldId="335"/>
            <ac:cxnSpMk id="82" creationId="{247FD90F-15C6-40B2-B8D0-41960F2B2B7B}"/>
          </ac:cxnSpMkLst>
        </pc:cxnChg>
        <pc:cxnChg chg="add mod">
          <ac:chgData name="Lukasz" userId="4e4dd635-cd67-4b13-9ddd-5b60bdc18fbf" providerId="ADAL" clId="{80A27654-8018-4F2D-B8EA-E391C7DA5619}" dt="2021-09-20T07:46:14.462" v="335" actId="14100"/>
          <ac:cxnSpMkLst>
            <pc:docMk/>
            <pc:sldMk cId="2416977231" sldId="335"/>
            <ac:cxnSpMk id="85" creationId="{B3858287-57DB-44DA-BDB2-BD48130AA9A3}"/>
          </ac:cxnSpMkLst>
        </pc:cxnChg>
        <pc:cxnChg chg="add mod">
          <ac:chgData name="Lukasz" userId="4e4dd635-cd67-4b13-9ddd-5b60bdc18fbf" providerId="ADAL" clId="{80A27654-8018-4F2D-B8EA-E391C7DA5619}" dt="2021-09-20T07:47:39.266" v="341" actId="14100"/>
          <ac:cxnSpMkLst>
            <pc:docMk/>
            <pc:sldMk cId="2416977231" sldId="335"/>
            <ac:cxnSpMk id="89" creationId="{6ACE4691-5F5C-42C2-9C58-B5EBB4B12C9A}"/>
          </ac:cxnSpMkLst>
        </pc:cxnChg>
        <pc:cxnChg chg="mod">
          <ac:chgData name="Lukasz" userId="4e4dd635-cd67-4b13-9ddd-5b60bdc18fbf" providerId="ADAL" clId="{80A27654-8018-4F2D-B8EA-E391C7DA5619}" dt="2021-09-20T07:41:13.593" v="306" actId="1076"/>
          <ac:cxnSpMkLst>
            <pc:docMk/>
            <pc:sldMk cId="2416977231" sldId="335"/>
            <ac:cxnSpMk id="93" creationId="{0A1E87BD-A971-44EE-9395-F35644259C08}"/>
          </ac:cxnSpMkLst>
        </pc:cxnChg>
        <pc:cxnChg chg="del mod">
          <ac:chgData name="Lukasz" userId="4e4dd635-cd67-4b13-9ddd-5b60bdc18fbf" providerId="ADAL" clId="{80A27654-8018-4F2D-B8EA-E391C7DA5619}" dt="2021-09-20T07:20:34.559" v="160" actId="478"/>
          <ac:cxnSpMkLst>
            <pc:docMk/>
            <pc:sldMk cId="2416977231" sldId="335"/>
            <ac:cxnSpMk id="95" creationId="{F3559928-D3C2-4EAC-BE29-07F4FA07F0E0}"/>
          </ac:cxnSpMkLst>
        </pc:cxnChg>
        <pc:cxnChg chg="del mod">
          <ac:chgData name="Lukasz" userId="4e4dd635-cd67-4b13-9ddd-5b60bdc18fbf" providerId="ADAL" clId="{80A27654-8018-4F2D-B8EA-E391C7DA5619}" dt="2021-09-20T07:20:29.229" v="155" actId="478"/>
          <ac:cxnSpMkLst>
            <pc:docMk/>
            <pc:sldMk cId="2416977231" sldId="335"/>
            <ac:cxnSpMk id="97" creationId="{9E9208F3-4A3A-41E6-AB85-B04A38E6A16B}"/>
          </ac:cxnSpMkLst>
        </pc:cxnChg>
      </pc:sldChg>
      <pc:sldChg chg="addSp delSp modSp mod">
        <pc:chgData name="Lukasz" userId="4e4dd635-cd67-4b13-9ddd-5b60bdc18fbf" providerId="ADAL" clId="{80A27654-8018-4F2D-B8EA-E391C7DA5619}" dt="2021-09-20T07:59:01.993" v="372" actId="1076"/>
        <pc:sldMkLst>
          <pc:docMk/>
          <pc:sldMk cId="937989647" sldId="336"/>
        </pc:sldMkLst>
        <pc:picChg chg="add mod">
          <ac:chgData name="Lukasz" userId="4e4dd635-cd67-4b13-9ddd-5b60bdc18fbf" providerId="ADAL" clId="{80A27654-8018-4F2D-B8EA-E391C7DA5619}" dt="2021-09-20T07:58:28.054" v="363" actId="1076"/>
          <ac:picMkLst>
            <pc:docMk/>
            <pc:sldMk cId="937989647" sldId="336"/>
            <ac:picMk id="3" creationId="{4498762F-DAA0-4643-88DE-3E1CED8B69C0}"/>
          </ac:picMkLst>
        </pc:picChg>
        <pc:picChg chg="add mod">
          <ac:chgData name="Lukasz" userId="4e4dd635-cd67-4b13-9ddd-5b60bdc18fbf" providerId="ADAL" clId="{80A27654-8018-4F2D-B8EA-E391C7DA5619}" dt="2021-09-20T07:59:00.744" v="371" actId="1076"/>
          <ac:picMkLst>
            <pc:docMk/>
            <pc:sldMk cId="937989647" sldId="336"/>
            <ac:picMk id="5" creationId="{DC63B7A2-FD22-4C6A-807F-3870A201124B}"/>
          </ac:picMkLst>
        </pc:picChg>
        <pc:picChg chg="add mod">
          <ac:chgData name="Lukasz" userId="4e4dd635-cd67-4b13-9ddd-5b60bdc18fbf" providerId="ADAL" clId="{80A27654-8018-4F2D-B8EA-E391C7DA5619}" dt="2021-09-20T07:58:55.937" v="370" actId="14100"/>
          <ac:picMkLst>
            <pc:docMk/>
            <pc:sldMk cId="937989647" sldId="336"/>
            <ac:picMk id="7" creationId="{4A5D45A0-397C-4AF4-A975-D159E3649415}"/>
          </ac:picMkLst>
        </pc:picChg>
        <pc:picChg chg="del">
          <ac:chgData name="Lukasz" userId="4e4dd635-cd67-4b13-9ddd-5b60bdc18fbf" providerId="ADAL" clId="{80A27654-8018-4F2D-B8EA-E391C7DA5619}" dt="2021-09-20T07:56:11.220" v="343" actId="478"/>
          <ac:picMkLst>
            <pc:docMk/>
            <pc:sldMk cId="937989647" sldId="336"/>
            <ac:picMk id="8" creationId="{681D94B6-3B66-458C-BD41-540503F298CB}"/>
          </ac:picMkLst>
        </pc:picChg>
        <pc:picChg chg="del">
          <ac:chgData name="Lukasz" userId="4e4dd635-cd67-4b13-9ddd-5b60bdc18fbf" providerId="ADAL" clId="{80A27654-8018-4F2D-B8EA-E391C7DA5619}" dt="2021-09-20T07:56:10.693" v="342" actId="478"/>
          <ac:picMkLst>
            <pc:docMk/>
            <pc:sldMk cId="937989647" sldId="336"/>
            <ac:picMk id="11" creationId="{CB7E0560-5AF2-4EE5-9006-FA519AD04675}"/>
          </ac:picMkLst>
        </pc:picChg>
        <pc:picChg chg="add mod">
          <ac:chgData name="Lukasz" userId="4e4dd635-cd67-4b13-9ddd-5b60bdc18fbf" providerId="ADAL" clId="{80A27654-8018-4F2D-B8EA-E391C7DA5619}" dt="2021-09-20T07:59:01.993" v="372" actId="1076"/>
          <ac:picMkLst>
            <pc:docMk/>
            <pc:sldMk cId="937989647" sldId="336"/>
            <ac:picMk id="12" creationId="{CBC817DA-625F-4603-AB62-0A6BB853D90B}"/>
          </ac:picMkLst>
        </pc:picChg>
        <pc:picChg chg="del">
          <ac:chgData name="Lukasz" userId="4e4dd635-cd67-4b13-9ddd-5b60bdc18fbf" providerId="ADAL" clId="{80A27654-8018-4F2D-B8EA-E391C7DA5619}" dt="2021-09-20T07:56:11.745" v="344" actId="478"/>
          <ac:picMkLst>
            <pc:docMk/>
            <pc:sldMk cId="937989647" sldId="336"/>
            <ac:picMk id="13" creationId="{630A78DE-CDE2-47C5-B66A-CE44F3268726}"/>
          </ac:picMkLst>
        </pc:picChg>
      </pc:sldChg>
      <pc:sldChg chg="addSp delSp modSp mod">
        <pc:chgData name="Lukasz" userId="4e4dd635-cd67-4b13-9ddd-5b60bdc18fbf" providerId="ADAL" clId="{80A27654-8018-4F2D-B8EA-E391C7DA5619}" dt="2021-09-20T08:04:26.117" v="389" actId="1076"/>
        <pc:sldMkLst>
          <pc:docMk/>
          <pc:sldMk cId="2581949252" sldId="337"/>
        </pc:sldMkLst>
        <pc:picChg chg="add mod">
          <ac:chgData name="Lukasz" userId="4e4dd635-cd67-4b13-9ddd-5b60bdc18fbf" providerId="ADAL" clId="{80A27654-8018-4F2D-B8EA-E391C7DA5619}" dt="2021-09-20T08:04:26.117" v="389" actId="1076"/>
          <ac:picMkLst>
            <pc:docMk/>
            <pc:sldMk cId="2581949252" sldId="337"/>
            <ac:picMk id="3" creationId="{361DA4BA-E9B7-46A9-B082-F517E7B8AF32}"/>
          </ac:picMkLst>
        </pc:picChg>
        <pc:picChg chg="del">
          <ac:chgData name="Lukasz" userId="4e4dd635-cd67-4b13-9ddd-5b60bdc18fbf" providerId="ADAL" clId="{80A27654-8018-4F2D-B8EA-E391C7DA5619}" dt="2021-09-20T08:03:00.154" v="373" actId="478"/>
          <ac:picMkLst>
            <pc:docMk/>
            <pc:sldMk cId="2581949252" sldId="337"/>
            <ac:picMk id="5" creationId="{D674F740-D209-4886-A535-73FCB8AF7313}"/>
          </ac:picMkLst>
        </pc:picChg>
      </pc:sldChg>
      <pc:sldChg chg="addSp delSp modSp mod">
        <pc:chgData name="Lukasz" userId="4e4dd635-cd67-4b13-9ddd-5b60bdc18fbf" providerId="ADAL" clId="{80A27654-8018-4F2D-B8EA-E391C7DA5619}" dt="2021-09-20T08:05:10.276" v="393" actId="14100"/>
        <pc:sldMkLst>
          <pc:docMk/>
          <pc:sldMk cId="2522154439" sldId="338"/>
        </pc:sldMkLst>
        <pc:picChg chg="add mod">
          <ac:chgData name="Lukasz" userId="4e4dd635-cd67-4b13-9ddd-5b60bdc18fbf" providerId="ADAL" clId="{80A27654-8018-4F2D-B8EA-E391C7DA5619}" dt="2021-09-20T08:05:10.276" v="393" actId="14100"/>
          <ac:picMkLst>
            <pc:docMk/>
            <pc:sldMk cId="2522154439" sldId="338"/>
            <ac:picMk id="3" creationId="{5CFA945E-36ED-4F80-B260-1E18C8AE8901}"/>
          </ac:picMkLst>
        </pc:picChg>
        <pc:picChg chg="del">
          <ac:chgData name="Lukasz" userId="4e4dd635-cd67-4b13-9ddd-5b60bdc18fbf" providerId="ADAL" clId="{80A27654-8018-4F2D-B8EA-E391C7DA5619}" dt="2021-09-20T08:03:02.074" v="374" actId="478"/>
          <ac:picMkLst>
            <pc:docMk/>
            <pc:sldMk cId="2522154439" sldId="338"/>
            <ac:picMk id="6" creationId="{3BDD3A37-9303-43FC-93E0-9FCADB832C26}"/>
          </ac:picMkLst>
        </pc:picChg>
      </pc:sldChg>
      <pc:sldChg chg="addSp delSp modSp mod">
        <pc:chgData name="Lukasz" userId="4e4dd635-cd67-4b13-9ddd-5b60bdc18fbf" providerId="ADAL" clId="{80A27654-8018-4F2D-B8EA-E391C7DA5619}" dt="2021-09-20T08:07:24.336" v="399" actId="1076"/>
        <pc:sldMkLst>
          <pc:docMk/>
          <pc:sldMk cId="547551860" sldId="339"/>
        </pc:sldMkLst>
        <pc:picChg chg="add mod">
          <ac:chgData name="Lukasz" userId="4e4dd635-cd67-4b13-9ddd-5b60bdc18fbf" providerId="ADAL" clId="{80A27654-8018-4F2D-B8EA-E391C7DA5619}" dt="2021-09-20T08:07:24.336" v="399" actId="1076"/>
          <ac:picMkLst>
            <pc:docMk/>
            <pc:sldMk cId="547551860" sldId="339"/>
            <ac:picMk id="3" creationId="{C6A9B2D3-3A80-4FAC-8303-A7D385602682}"/>
          </ac:picMkLst>
        </pc:picChg>
        <pc:picChg chg="del">
          <ac:chgData name="Lukasz" userId="4e4dd635-cd67-4b13-9ddd-5b60bdc18fbf" providerId="ADAL" clId="{80A27654-8018-4F2D-B8EA-E391C7DA5619}" dt="2021-09-20T08:03:04.650" v="375" actId="478"/>
          <ac:picMkLst>
            <pc:docMk/>
            <pc:sldMk cId="547551860" sldId="339"/>
            <ac:picMk id="4" creationId="{486FB627-D7BB-4048-8107-621DD6E21DDD}"/>
          </ac:picMkLst>
        </pc:picChg>
      </pc:sldChg>
      <pc:sldChg chg="addSp delSp modSp mod">
        <pc:chgData name="Lukasz" userId="4e4dd635-cd67-4b13-9ddd-5b60bdc18fbf" providerId="ADAL" clId="{80A27654-8018-4F2D-B8EA-E391C7DA5619}" dt="2021-09-20T08:13:25.462" v="409" actId="1076"/>
        <pc:sldMkLst>
          <pc:docMk/>
          <pc:sldMk cId="3192272928" sldId="340"/>
        </pc:sldMkLst>
        <pc:picChg chg="add mod">
          <ac:chgData name="Lukasz" userId="4e4dd635-cd67-4b13-9ddd-5b60bdc18fbf" providerId="ADAL" clId="{80A27654-8018-4F2D-B8EA-E391C7DA5619}" dt="2021-09-20T08:13:25.462" v="409" actId="1076"/>
          <ac:picMkLst>
            <pc:docMk/>
            <pc:sldMk cId="3192272928" sldId="340"/>
            <ac:picMk id="3" creationId="{0352955E-E773-486E-9D46-F5B64C47A11C}"/>
          </ac:picMkLst>
        </pc:picChg>
        <pc:picChg chg="del">
          <ac:chgData name="Lukasz" userId="4e4dd635-cd67-4b13-9ddd-5b60bdc18fbf" providerId="ADAL" clId="{80A27654-8018-4F2D-B8EA-E391C7DA5619}" dt="2021-09-20T08:03:06.394" v="376" actId="478"/>
          <ac:picMkLst>
            <pc:docMk/>
            <pc:sldMk cId="3192272928" sldId="340"/>
            <ac:picMk id="4" creationId="{40D5EE76-A1DB-4FF0-89C7-8F4955934D41}"/>
          </ac:picMkLst>
        </pc:picChg>
      </pc:sldChg>
      <pc:sldChg chg="addSp delSp modSp mod">
        <pc:chgData name="Lukasz" userId="4e4dd635-cd67-4b13-9ddd-5b60bdc18fbf" providerId="ADAL" clId="{80A27654-8018-4F2D-B8EA-E391C7DA5619}" dt="2021-09-20T08:15:55.604" v="413" actId="1076"/>
        <pc:sldMkLst>
          <pc:docMk/>
          <pc:sldMk cId="713174672" sldId="341"/>
        </pc:sldMkLst>
        <pc:picChg chg="add mod">
          <ac:chgData name="Lukasz" userId="4e4dd635-cd67-4b13-9ddd-5b60bdc18fbf" providerId="ADAL" clId="{80A27654-8018-4F2D-B8EA-E391C7DA5619}" dt="2021-09-20T08:15:55.604" v="413" actId="1076"/>
          <ac:picMkLst>
            <pc:docMk/>
            <pc:sldMk cId="713174672" sldId="341"/>
            <ac:picMk id="3" creationId="{B86D3D0B-7CF4-403C-8186-56BD9A397738}"/>
          </ac:picMkLst>
        </pc:picChg>
        <pc:picChg chg="del">
          <ac:chgData name="Lukasz" userId="4e4dd635-cd67-4b13-9ddd-5b60bdc18fbf" providerId="ADAL" clId="{80A27654-8018-4F2D-B8EA-E391C7DA5619}" dt="2021-09-20T08:03:08.121" v="377" actId="478"/>
          <ac:picMkLst>
            <pc:docMk/>
            <pc:sldMk cId="713174672" sldId="341"/>
            <ac:picMk id="4" creationId="{AE1D4046-D306-4B28-833F-187AA41FA852}"/>
          </ac:picMkLst>
        </pc:picChg>
      </pc:sldChg>
      <pc:sldChg chg="addSp delSp modSp mod">
        <pc:chgData name="Lukasz" userId="4e4dd635-cd67-4b13-9ddd-5b60bdc18fbf" providerId="ADAL" clId="{80A27654-8018-4F2D-B8EA-E391C7DA5619}" dt="2021-09-20T08:29:44.846" v="419" actId="1076"/>
        <pc:sldMkLst>
          <pc:docMk/>
          <pc:sldMk cId="1373608206" sldId="342"/>
        </pc:sldMkLst>
        <pc:picChg chg="add mod">
          <ac:chgData name="Lukasz" userId="4e4dd635-cd67-4b13-9ddd-5b60bdc18fbf" providerId="ADAL" clId="{80A27654-8018-4F2D-B8EA-E391C7DA5619}" dt="2021-09-20T08:29:44.846" v="419" actId="1076"/>
          <ac:picMkLst>
            <pc:docMk/>
            <pc:sldMk cId="1373608206" sldId="342"/>
            <ac:picMk id="3" creationId="{E635179D-8135-4007-9192-727E3A9A3C7D}"/>
          </ac:picMkLst>
        </pc:picChg>
        <pc:picChg chg="del">
          <ac:chgData name="Lukasz" userId="4e4dd635-cd67-4b13-9ddd-5b60bdc18fbf" providerId="ADAL" clId="{80A27654-8018-4F2D-B8EA-E391C7DA5619}" dt="2021-09-20T08:03:09.815" v="378" actId="478"/>
          <ac:picMkLst>
            <pc:docMk/>
            <pc:sldMk cId="1373608206" sldId="342"/>
            <ac:picMk id="4" creationId="{AD6AAC49-A445-449F-8C34-5302A3CAB581}"/>
          </ac:picMkLst>
        </pc:picChg>
      </pc:sldChg>
      <pc:sldChg chg="addSp delSp modSp del mod">
        <pc:chgData name="Lukasz" userId="4e4dd635-cd67-4b13-9ddd-5b60bdc18fbf" providerId="ADAL" clId="{80A27654-8018-4F2D-B8EA-E391C7DA5619}" dt="2021-09-20T09:00:19.723" v="508" actId="2696"/>
        <pc:sldMkLst>
          <pc:docMk/>
          <pc:sldMk cId="3898804459" sldId="343"/>
        </pc:sldMkLst>
        <pc:picChg chg="add mod">
          <ac:chgData name="Lukasz" userId="4e4dd635-cd67-4b13-9ddd-5b60bdc18fbf" providerId="ADAL" clId="{80A27654-8018-4F2D-B8EA-E391C7DA5619}" dt="2021-09-20T08:30:38.424" v="423" actId="1076"/>
          <ac:picMkLst>
            <pc:docMk/>
            <pc:sldMk cId="3898804459" sldId="343"/>
            <ac:picMk id="3" creationId="{7DA918FA-C05B-4544-8F9B-0A34A035C4AD}"/>
          </ac:picMkLst>
        </pc:picChg>
        <pc:picChg chg="del">
          <ac:chgData name="Lukasz" userId="4e4dd635-cd67-4b13-9ddd-5b60bdc18fbf" providerId="ADAL" clId="{80A27654-8018-4F2D-B8EA-E391C7DA5619}" dt="2021-09-20T08:03:12.121" v="379" actId="478"/>
          <ac:picMkLst>
            <pc:docMk/>
            <pc:sldMk cId="3898804459" sldId="343"/>
            <ac:picMk id="4" creationId="{6108603C-147E-4732-8D20-BB75504BAE76}"/>
          </ac:picMkLst>
        </pc:picChg>
      </pc:sldChg>
      <pc:sldChg chg="addSp delSp modSp del mod">
        <pc:chgData name="Lukasz" userId="4e4dd635-cd67-4b13-9ddd-5b60bdc18fbf" providerId="ADAL" clId="{80A27654-8018-4F2D-B8EA-E391C7DA5619}" dt="2021-09-20T09:00:19.723" v="508" actId="2696"/>
        <pc:sldMkLst>
          <pc:docMk/>
          <pc:sldMk cId="769540200" sldId="344"/>
        </pc:sldMkLst>
        <pc:picChg chg="add del mod">
          <ac:chgData name="Lukasz" userId="4e4dd635-cd67-4b13-9ddd-5b60bdc18fbf" providerId="ADAL" clId="{80A27654-8018-4F2D-B8EA-E391C7DA5619}" dt="2021-09-20T08:37:00.265" v="433" actId="478"/>
          <ac:picMkLst>
            <pc:docMk/>
            <pc:sldMk cId="769540200" sldId="344"/>
            <ac:picMk id="3" creationId="{D707F648-EBA1-4403-BE49-1E7EC591FCE4}"/>
          </ac:picMkLst>
        </pc:picChg>
        <pc:picChg chg="del">
          <ac:chgData name="Lukasz" userId="4e4dd635-cd67-4b13-9ddd-5b60bdc18fbf" providerId="ADAL" clId="{80A27654-8018-4F2D-B8EA-E391C7DA5619}" dt="2021-09-20T08:03:13.401" v="380" actId="478"/>
          <ac:picMkLst>
            <pc:docMk/>
            <pc:sldMk cId="769540200" sldId="344"/>
            <ac:picMk id="4" creationId="{F63957BE-33A6-40F7-8D96-E5C5D8A747EC}"/>
          </ac:picMkLst>
        </pc:picChg>
      </pc:sldChg>
      <pc:sldChg chg="addSp delSp modSp mod">
        <pc:chgData name="Lukasz" userId="4e4dd635-cd67-4b13-9ddd-5b60bdc18fbf" providerId="ADAL" clId="{80A27654-8018-4F2D-B8EA-E391C7DA5619}" dt="2021-09-20T08:40:07.858" v="438" actId="1076"/>
        <pc:sldMkLst>
          <pc:docMk/>
          <pc:sldMk cId="773110275" sldId="345"/>
        </pc:sldMkLst>
        <pc:picChg chg="add mod">
          <ac:chgData name="Lukasz" userId="4e4dd635-cd67-4b13-9ddd-5b60bdc18fbf" providerId="ADAL" clId="{80A27654-8018-4F2D-B8EA-E391C7DA5619}" dt="2021-09-20T08:40:07.858" v="438" actId="1076"/>
          <ac:picMkLst>
            <pc:docMk/>
            <pc:sldMk cId="773110275" sldId="345"/>
            <ac:picMk id="3" creationId="{BCE32A55-CC3B-45DE-A766-540F29290899}"/>
          </ac:picMkLst>
        </pc:picChg>
        <pc:picChg chg="del">
          <ac:chgData name="Lukasz" userId="4e4dd635-cd67-4b13-9ddd-5b60bdc18fbf" providerId="ADAL" clId="{80A27654-8018-4F2D-B8EA-E391C7DA5619}" dt="2021-09-20T08:03:15" v="381" actId="478"/>
          <ac:picMkLst>
            <pc:docMk/>
            <pc:sldMk cId="773110275" sldId="345"/>
            <ac:picMk id="4" creationId="{19898335-1E39-4D14-BE34-B556B09B489D}"/>
          </ac:picMkLst>
        </pc:picChg>
      </pc:sldChg>
      <pc:sldChg chg="addSp delSp modSp mod">
        <pc:chgData name="Lukasz" userId="4e4dd635-cd67-4b13-9ddd-5b60bdc18fbf" providerId="ADAL" clId="{80A27654-8018-4F2D-B8EA-E391C7DA5619}" dt="2021-09-20T08:40:48.803" v="442" actId="1076"/>
        <pc:sldMkLst>
          <pc:docMk/>
          <pc:sldMk cId="4114010616" sldId="346"/>
        </pc:sldMkLst>
        <pc:picChg chg="add mod">
          <ac:chgData name="Lukasz" userId="4e4dd635-cd67-4b13-9ddd-5b60bdc18fbf" providerId="ADAL" clId="{80A27654-8018-4F2D-B8EA-E391C7DA5619}" dt="2021-09-20T08:40:48.803" v="442" actId="1076"/>
          <ac:picMkLst>
            <pc:docMk/>
            <pc:sldMk cId="4114010616" sldId="346"/>
            <ac:picMk id="3" creationId="{09130565-50ED-4D01-B496-5022A103726F}"/>
          </ac:picMkLst>
        </pc:picChg>
        <pc:picChg chg="del">
          <ac:chgData name="Lukasz" userId="4e4dd635-cd67-4b13-9ddd-5b60bdc18fbf" providerId="ADAL" clId="{80A27654-8018-4F2D-B8EA-E391C7DA5619}" dt="2021-09-20T08:03:18.458" v="382" actId="478"/>
          <ac:picMkLst>
            <pc:docMk/>
            <pc:sldMk cId="4114010616" sldId="346"/>
            <ac:picMk id="4" creationId="{12DE43E0-4CB0-4978-B5D2-6BDA930535DA}"/>
          </ac:picMkLst>
        </pc:picChg>
      </pc:sldChg>
      <pc:sldChg chg="addSp delSp modSp mod">
        <pc:chgData name="Lukasz" userId="4e4dd635-cd67-4b13-9ddd-5b60bdc18fbf" providerId="ADAL" clId="{80A27654-8018-4F2D-B8EA-E391C7DA5619}" dt="2021-09-20T08:44:36.838" v="454" actId="1076"/>
        <pc:sldMkLst>
          <pc:docMk/>
          <pc:sldMk cId="3225482773" sldId="347"/>
        </pc:sldMkLst>
        <pc:picChg chg="del">
          <ac:chgData name="Lukasz" userId="4e4dd635-cd67-4b13-9ddd-5b60bdc18fbf" providerId="ADAL" clId="{80A27654-8018-4F2D-B8EA-E391C7DA5619}" dt="2021-09-20T08:03:19.776" v="383" actId="478"/>
          <ac:picMkLst>
            <pc:docMk/>
            <pc:sldMk cId="3225482773" sldId="347"/>
            <ac:picMk id="3" creationId="{8AC80895-7EF9-4608-8018-4FA3D7EB811C}"/>
          </ac:picMkLst>
        </pc:picChg>
        <pc:picChg chg="add mod">
          <ac:chgData name="Lukasz" userId="4e4dd635-cd67-4b13-9ddd-5b60bdc18fbf" providerId="ADAL" clId="{80A27654-8018-4F2D-B8EA-E391C7DA5619}" dt="2021-09-20T08:44:36.838" v="454" actId="1076"/>
          <ac:picMkLst>
            <pc:docMk/>
            <pc:sldMk cId="3225482773" sldId="347"/>
            <ac:picMk id="4" creationId="{729C8C29-7559-4BEF-B9A3-5D03AA4FF850}"/>
          </ac:picMkLst>
        </pc:picChg>
      </pc:sldChg>
      <pc:sldChg chg="addSp delSp modSp mod">
        <pc:chgData name="Lukasz" userId="4e4dd635-cd67-4b13-9ddd-5b60bdc18fbf" providerId="ADAL" clId="{80A27654-8018-4F2D-B8EA-E391C7DA5619}" dt="2021-09-20T08:42:52.309" v="446" actId="1076"/>
        <pc:sldMkLst>
          <pc:docMk/>
          <pc:sldMk cId="3284659734" sldId="348"/>
        </pc:sldMkLst>
        <pc:picChg chg="del">
          <ac:chgData name="Lukasz" userId="4e4dd635-cd67-4b13-9ddd-5b60bdc18fbf" providerId="ADAL" clId="{80A27654-8018-4F2D-B8EA-E391C7DA5619}" dt="2021-09-20T08:03:21.017" v="384" actId="478"/>
          <ac:picMkLst>
            <pc:docMk/>
            <pc:sldMk cId="3284659734" sldId="348"/>
            <ac:picMk id="3" creationId="{4F611527-9569-4936-B736-FDF88A27A8BE}"/>
          </ac:picMkLst>
        </pc:picChg>
        <pc:picChg chg="add mod">
          <ac:chgData name="Lukasz" userId="4e4dd635-cd67-4b13-9ddd-5b60bdc18fbf" providerId="ADAL" clId="{80A27654-8018-4F2D-B8EA-E391C7DA5619}" dt="2021-09-20T08:42:52.309" v="446" actId="1076"/>
          <ac:picMkLst>
            <pc:docMk/>
            <pc:sldMk cId="3284659734" sldId="348"/>
            <ac:picMk id="4" creationId="{0E3EA7CE-49F1-4B30-99CA-BC94CB17629A}"/>
          </ac:picMkLst>
        </pc:picChg>
      </pc:sldChg>
      <pc:sldChg chg="modSp mod">
        <pc:chgData name="Lukasz" userId="4e4dd635-cd67-4b13-9ddd-5b60bdc18fbf" providerId="ADAL" clId="{80A27654-8018-4F2D-B8EA-E391C7DA5619}" dt="2021-09-20T11:49:05.148" v="1614" actId="20577"/>
        <pc:sldMkLst>
          <pc:docMk/>
          <pc:sldMk cId="2830829140" sldId="356"/>
        </pc:sldMkLst>
        <pc:graphicFrameChg chg="mod modGraphic">
          <ac:chgData name="Lukasz" userId="4e4dd635-cd67-4b13-9ddd-5b60bdc18fbf" providerId="ADAL" clId="{80A27654-8018-4F2D-B8EA-E391C7DA5619}" dt="2021-09-20T11:49:05.148" v="1614" actId="20577"/>
          <ac:graphicFrameMkLst>
            <pc:docMk/>
            <pc:sldMk cId="2830829140" sldId="356"/>
            <ac:graphicFrameMk id="6" creationId="{EFBA86DD-5E4B-468D-A96F-AB13D54C60AC}"/>
          </ac:graphicFrameMkLst>
        </pc:graphicFrameChg>
      </pc:sldChg>
      <pc:sldChg chg="addSp delSp modSp mod">
        <pc:chgData name="Lukasz" userId="4e4dd635-cd67-4b13-9ddd-5b60bdc18fbf" providerId="ADAL" clId="{80A27654-8018-4F2D-B8EA-E391C7DA5619}" dt="2021-09-20T09:50:03.313" v="882" actId="1582"/>
        <pc:sldMkLst>
          <pc:docMk/>
          <pc:sldMk cId="2515788972" sldId="357"/>
        </pc:sldMkLst>
        <pc:spChg chg="add mod">
          <ac:chgData name="Lukasz" userId="4e4dd635-cd67-4b13-9ddd-5b60bdc18fbf" providerId="ADAL" clId="{80A27654-8018-4F2D-B8EA-E391C7DA5619}" dt="2021-09-20T09:50:03.313" v="882" actId="1582"/>
          <ac:spMkLst>
            <pc:docMk/>
            <pc:sldMk cId="2515788972" sldId="357"/>
            <ac:spMk id="5" creationId="{79BA7AA5-6A53-4E4E-A21E-151AB7427BA4}"/>
          </ac:spMkLst>
        </pc:spChg>
        <pc:spChg chg="mod">
          <ac:chgData name="Lukasz" userId="4e4dd635-cd67-4b13-9ddd-5b60bdc18fbf" providerId="ADAL" clId="{80A27654-8018-4F2D-B8EA-E391C7DA5619}" dt="2021-09-20T09:33:08.201" v="756" actId="6549"/>
          <ac:spMkLst>
            <pc:docMk/>
            <pc:sldMk cId="2515788972" sldId="357"/>
            <ac:spMk id="11" creationId="{7439BE93-8CBF-4155-9B16-5225E4F30366}"/>
          </ac:spMkLst>
        </pc:spChg>
        <pc:spChg chg="mod">
          <ac:chgData name="Lukasz" userId="4e4dd635-cd67-4b13-9ddd-5b60bdc18fbf" providerId="ADAL" clId="{80A27654-8018-4F2D-B8EA-E391C7DA5619}" dt="2021-09-20T09:41:27.453" v="820" actId="14100"/>
          <ac:spMkLst>
            <pc:docMk/>
            <pc:sldMk cId="2515788972" sldId="357"/>
            <ac:spMk id="14" creationId="{2D18CD96-0F83-409E-9364-956EE0CC044B}"/>
          </ac:spMkLst>
        </pc:spChg>
        <pc:picChg chg="add mod">
          <ac:chgData name="Lukasz" userId="4e4dd635-cd67-4b13-9ddd-5b60bdc18fbf" providerId="ADAL" clId="{80A27654-8018-4F2D-B8EA-E391C7DA5619}" dt="2021-09-20T09:26:04.241" v="672" actId="14100"/>
          <ac:picMkLst>
            <pc:docMk/>
            <pc:sldMk cId="2515788972" sldId="357"/>
            <ac:picMk id="3" creationId="{215E093E-06C2-4D5C-B665-5E9E8D2FA3C6}"/>
          </ac:picMkLst>
        </pc:picChg>
        <pc:picChg chg="del">
          <ac:chgData name="Lukasz" userId="4e4dd635-cd67-4b13-9ddd-5b60bdc18fbf" providerId="ADAL" clId="{80A27654-8018-4F2D-B8EA-E391C7DA5619}" dt="2021-09-20T09:19:38.939" v="632" actId="478"/>
          <ac:picMkLst>
            <pc:docMk/>
            <pc:sldMk cId="2515788972" sldId="357"/>
            <ac:picMk id="4" creationId="{A43A9558-C59D-4E20-BE28-6096B023E4C3}"/>
          </ac:picMkLst>
        </pc:picChg>
      </pc:sldChg>
      <pc:sldChg chg="addSp delSp modSp mod">
        <pc:chgData name="Lukasz" userId="4e4dd635-cd67-4b13-9ddd-5b60bdc18fbf" providerId="ADAL" clId="{80A27654-8018-4F2D-B8EA-E391C7DA5619}" dt="2021-09-20T10:05:55.016" v="1112" actId="1076"/>
        <pc:sldMkLst>
          <pc:docMk/>
          <pc:sldMk cId="959843511" sldId="358"/>
        </pc:sldMkLst>
        <pc:spChg chg="mod">
          <ac:chgData name="Lukasz" userId="4e4dd635-cd67-4b13-9ddd-5b60bdc18fbf" providerId="ADAL" clId="{80A27654-8018-4F2D-B8EA-E391C7DA5619}" dt="2021-09-20T10:05:48.825" v="1109" actId="1076"/>
          <ac:spMkLst>
            <pc:docMk/>
            <pc:sldMk cId="959843511" sldId="358"/>
            <ac:spMk id="11" creationId="{538E9893-6483-454B-ADD6-0C0C57145205}"/>
          </ac:spMkLst>
        </pc:spChg>
        <pc:spChg chg="mod">
          <ac:chgData name="Lukasz" userId="4e4dd635-cd67-4b13-9ddd-5b60bdc18fbf" providerId="ADAL" clId="{80A27654-8018-4F2D-B8EA-E391C7DA5619}" dt="2021-09-20T10:05:55.016" v="1112" actId="1076"/>
          <ac:spMkLst>
            <pc:docMk/>
            <pc:sldMk cId="959843511" sldId="358"/>
            <ac:spMk id="12" creationId="{54853A40-4EB3-4602-BE7D-D6D1624EC8D7}"/>
          </ac:spMkLst>
        </pc:spChg>
        <pc:spChg chg="del">
          <ac:chgData name="Lukasz" userId="4e4dd635-cd67-4b13-9ddd-5b60bdc18fbf" providerId="ADAL" clId="{80A27654-8018-4F2D-B8EA-E391C7DA5619}" dt="2021-09-20T10:04:04.731" v="1046" actId="478"/>
          <ac:spMkLst>
            <pc:docMk/>
            <pc:sldMk cId="959843511" sldId="358"/>
            <ac:spMk id="13" creationId="{F30E15EA-E104-48C5-9FF6-82C706A48B01}"/>
          </ac:spMkLst>
        </pc:spChg>
        <pc:spChg chg="del mod">
          <ac:chgData name="Lukasz" userId="4e4dd635-cd67-4b13-9ddd-5b60bdc18fbf" providerId="ADAL" clId="{80A27654-8018-4F2D-B8EA-E391C7DA5619}" dt="2021-09-20T10:04:43.115" v="1083" actId="478"/>
          <ac:spMkLst>
            <pc:docMk/>
            <pc:sldMk cId="959843511" sldId="358"/>
            <ac:spMk id="14" creationId="{AA50DF1A-20E3-461C-ADD9-932BCC4FEC1C}"/>
          </ac:spMkLst>
        </pc:spChg>
        <pc:spChg chg="mod">
          <ac:chgData name="Lukasz" userId="4e4dd635-cd67-4b13-9ddd-5b60bdc18fbf" providerId="ADAL" clId="{80A27654-8018-4F2D-B8EA-E391C7DA5619}" dt="2021-09-20T09:38:36.299" v="781" actId="20577"/>
          <ac:spMkLst>
            <pc:docMk/>
            <pc:sldMk cId="959843511" sldId="358"/>
            <ac:spMk id="16" creationId="{C41CAC43-7392-4051-A68D-B5ACF5479FD0}"/>
          </ac:spMkLst>
        </pc:spChg>
        <pc:spChg chg="add del mod">
          <ac:chgData name="Lukasz" userId="4e4dd635-cd67-4b13-9ddd-5b60bdc18fbf" providerId="ADAL" clId="{80A27654-8018-4F2D-B8EA-E391C7DA5619}" dt="2021-09-20T10:04:55.275" v="1088" actId="478"/>
          <ac:spMkLst>
            <pc:docMk/>
            <pc:sldMk cId="959843511" sldId="358"/>
            <ac:spMk id="17" creationId="{D48C0572-05FB-423D-88B6-54B088D0795F}"/>
          </ac:spMkLst>
        </pc:spChg>
        <pc:picChg chg="del">
          <ac:chgData name="Lukasz" userId="4e4dd635-cd67-4b13-9ddd-5b60bdc18fbf" providerId="ADAL" clId="{80A27654-8018-4F2D-B8EA-E391C7DA5619}" dt="2021-09-20T09:35:48.196" v="759" actId="478"/>
          <ac:picMkLst>
            <pc:docMk/>
            <pc:sldMk cId="959843511" sldId="358"/>
            <ac:picMk id="3" creationId="{F7E6C44F-4C36-4518-B356-245F0FB9253A}"/>
          </ac:picMkLst>
        </pc:picChg>
        <pc:picChg chg="add mod ord">
          <ac:chgData name="Lukasz" userId="4e4dd635-cd67-4b13-9ddd-5b60bdc18fbf" providerId="ADAL" clId="{80A27654-8018-4F2D-B8EA-E391C7DA5619}" dt="2021-09-20T10:05:45.121" v="1108" actId="1076"/>
          <ac:picMkLst>
            <pc:docMk/>
            <pc:sldMk cId="959843511" sldId="358"/>
            <ac:picMk id="4" creationId="{CE95A29F-043B-420A-904A-CAEA16000B21}"/>
          </ac:picMkLst>
        </pc:picChg>
        <pc:picChg chg="del">
          <ac:chgData name="Lukasz" userId="4e4dd635-cd67-4b13-9ddd-5b60bdc18fbf" providerId="ADAL" clId="{80A27654-8018-4F2D-B8EA-E391C7DA5619}" dt="2021-09-20T09:35:47.651" v="758" actId="478"/>
          <ac:picMkLst>
            <pc:docMk/>
            <pc:sldMk cId="959843511" sldId="358"/>
            <ac:picMk id="6" creationId="{5434B611-4F6C-426E-A9F9-E74B8B31FA04}"/>
          </ac:picMkLst>
        </pc:picChg>
        <pc:picChg chg="add mod ord">
          <ac:chgData name="Lukasz" userId="4e4dd635-cd67-4b13-9ddd-5b60bdc18fbf" providerId="ADAL" clId="{80A27654-8018-4F2D-B8EA-E391C7DA5619}" dt="2021-09-20T10:05:43.049" v="1107" actId="1076"/>
          <ac:picMkLst>
            <pc:docMk/>
            <pc:sldMk cId="959843511" sldId="358"/>
            <ac:picMk id="7" creationId="{97049908-27B6-4807-86C8-ED4606EFD68B}"/>
          </ac:picMkLst>
        </pc:picChg>
        <pc:picChg chg="add mod ord">
          <ac:chgData name="Lukasz" userId="4e4dd635-cd67-4b13-9ddd-5b60bdc18fbf" providerId="ADAL" clId="{80A27654-8018-4F2D-B8EA-E391C7DA5619}" dt="2021-09-20T10:05:52.273" v="1111" actId="14100"/>
          <ac:picMkLst>
            <pc:docMk/>
            <pc:sldMk cId="959843511" sldId="358"/>
            <ac:picMk id="9" creationId="{3BB7F659-5507-43E2-9A21-D22EFF0B9DA0}"/>
          </ac:picMkLst>
        </pc:picChg>
        <pc:picChg chg="del">
          <ac:chgData name="Lukasz" userId="4e4dd635-cd67-4b13-9ddd-5b60bdc18fbf" providerId="ADAL" clId="{80A27654-8018-4F2D-B8EA-E391C7DA5619}" dt="2021-09-20T09:35:47.092" v="757" actId="478"/>
          <ac:picMkLst>
            <pc:docMk/>
            <pc:sldMk cId="959843511" sldId="358"/>
            <ac:picMk id="15" creationId="{93698CF7-04A8-47F7-BCE8-3B77EDC0922A}"/>
          </ac:picMkLst>
        </pc:picChg>
        <pc:picChg chg="del">
          <ac:chgData name="Lukasz" userId="4e4dd635-cd67-4b13-9ddd-5b60bdc18fbf" providerId="ADAL" clId="{80A27654-8018-4F2D-B8EA-E391C7DA5619}" dt="2021-09-20T09:35:48.723" v="760" actId="478"/>
          <ac:picMkLst>
            <pc:docMk/>
            <pc:sldMk cId="959843511" sldId="358"/>
            <ac:picMk id="18" creationId="{C5283FC9-2DA7-4AF4-ADB2-6B99A9A997CD}"/>
          </ac:picMkLst>
        </pc:picChg>
      </pc:sldChg>
      <pc:sldChg chg="addSp delSp modSp mod">
        <pc:chgData name="Lukasz" userId="4e4dd635-cd67-4b13-9ddd-5b60bdc18fbf" providerId="ADAL" clId="{80A27654-8018-4F2D-B8EA-E391C7DA5619}" dt="2021-09-20T09:51:58.739" v="896" actId="1076"/>
        <pc:sldMkLst>
          <pc:docMk/>
          <pc:sldMk cId="584143664" sldId="359"/>
        </pc:sldMkLst>
        <pc:spChg chg="mod">
          <ac:chgData name="Lukasz" userId="4e4dd635-cd67-4b13-9ddd-5b60bdc18fbf" providerId="ADAL" clId="{80A27654-8018-4F2D-B8EA-E391C7DA5619}" dt="2021-09-20T09:37:03.775" v="768" actId="1076"/>
          <ac:spMkLst>
            <pc:docMk/>
            <pc:sldMk cId="584143664" sldId="359"/>
            <ac:spMk id="11" creationId="{FA66A47A-5CB4-438F-A03C-B82A619882AF}"/>
          </ac:spMkLst>
        </pc:spChg>
        <pc:spChg chg="mod">
          <ac:chgData name="Lukasz" userId="4e4dd635-cd67-4b13-9ddd-5b60bdc18fbf" providerId="ADAL" clId="{80A27654-8018-4F2D-B8EA-E391C7DA5619}" dt="2021-09-20T09:38:07.466" v="773" actId="1076"/>
          <ac:spMkLst>
            <pc:docMk/>
            <pc:sldMk cId="584143664" sldId="359"/>
            <ac:spMk id="12" creationId="{D0AC6BDF-DD5D-4C32-B3A1-BC2B4EA64921}"/>
          </ac:spMkLst>
        </pc:spChg>
        <pc:spChg chg="mod">
          <ac:chgData name="Lukasz" userId="4e4dd635-cd67-4b13-9ddd-5b60bdc18fbf" providerId="ADAL" clId="{80A27654-8018-4F2D-B8EA-E391C7DA5619}" dt="2021-09-20T09:38:45.679" v="789" actId="20577"/>
          <ac:spMkLst>
            <pc:docMk/>
            <pc:sldMk cId="584143664" sldId="359"/>
            <ac:spMk id="16" creationId="{B766AE2D-B6EB-4C24-AC52-CF6DADF3F66C}"/>
          </ac:spMkLst>
        </pc:spChg>
        <pc:picChg chg="add mod ord">
          <ac:chgData name="Lukasz" userId="4e4dd635-cd67-4b13-9ddd-5b60bdc18fbf" providerId="ADAL" clId="{80A27654-8018-4F2D-B8EA-E391C7DA5619}" dt="2021-09-20T09:37:06.855" v="769" actId="14100"/>
          <ac:picMkLst>
            <pc:docMk/>
            <pc:sldMk cId="584143664" sldId="359"/>
            <ac:picMk id="3" creationId="{5268FFC5-A045-4640-8BFB-D9ABACDAA56C}"/>
          </ac:picMkLst>
        </pc:picChg>
        <pc:picChg chg="del">
          <ac:chgData name="Lukasz" userId="4e4dd635-cd67-4b13-9ddd-5b60bdc18fbf" providerId="ADAL" clId="{80A27654-8018-4F2D-B8EA-E391C7DA5619}" dt="2021-09-20T09:35:52.660" v="762" actId="478"/>
          <ac:picMkLst>
            <pc:docMk/>
            <pc:sldMk cId="584143664" sldId="359"/>
            <ac:picMk id="5" creationId="{68267E52-02BF-4FFD-B262-C0D16FE897EE}"/>
          </ac:picMkLst>
        </pc:picChg>
        <pc:picChg chg="add mod">
          <ac:chgData name="Lukasz" userId="4e4dd635-cd67-4b13-9ddd-5b60bdc18fbf" providerId="ADAL" clId="{80A27654-8018-4F2D-B8EA-E391C7DA5619}" dt="2021-09-20T09:38:00.898" v="772" actId="1076"/>
          <ac:picMkLst>
            <pc:docMk/>
            <pc:sldMk cId="584143664" sldId="359"/>
            <ac:picMk id="6" creationId="{B56DA7C4-C599-4D22-B16F-EC0FC43CAEA3}"/>
          </ac:picMkLst>
        </pc:picChg>
        <pc:picChg chg="add mod">
          <ac:chgData name="Lukasz" userId="4e4dd635-cd67-4b13-9ddd-5b60bdc18fbf" providerId="ADAL" clId="{80A27654-8018-4F2D-B8EA-E391C7DA5619}" dt="2021-09-20T09:51:58.739" v="896" actId="1076"/>
          <ac:picMkLst>
            <pc:docMk/>
            <pc:sldMk cId="584143664" sldId="359"/>
            <ac:picMk id="8" creationId="{D632DA70-1E52-4E5B-9736-AAD8053DE494}"/>
          </ac:picMkLst>
        </pc:picChg>
        <pc:picChg chg="del">
          <ac:chgData name="Lukasz" userId="4e4dd635-cd67-4b13-9ddd-5b60bdc18fbf" providerId="ADAL" clId="{80A27654-8018-4F2D-B8EA-E391C7DA5619}" dt="2021-09-20T09:35:53.171" v="763" actId="478"/>
          <ac:picMkLst>
            <pc:docMk/>
            <pc:sldMk cId="584143664" sldId="359"/>
            <ac:picMk id="9" creationId="{80562F5B-4533-4A95-97E8-7A2188B1E87D}"/>
          </ac:picMkLst>
        </pc:picChg>
        <pc:picChg chg="del">
          <ac:chgData name="Lukasz" userId="4e4dd635-cd67-4b13-9ddd-5b60bdc18fbf" providerId="ADAL" clId="{80A27654-8018-4F2D-B8EA-E391C7DA5619}" dt="2021-09-20T09:35:52.019" v="761" actId="478"/>
          <ac:picMkLst>
            <pc:docMk/>
            <pc:sldMk cId="584143664" sldId="359"/>
            <ac:picMk id="14" creationId="{496DBEB9-329A-48A2-9196-1D4BFEE0FD6F}"/>
          </ac:picMkLst>
        </pc:picChg>
      </pc:sldChg>
      <pc:sldChg chg="delSp modSp mod">
        <pc:chgData name="Lukasz" userId="4e4dd635-cd67-4b13-9ddd-5b60bdc18fbf" providerId="ADAL" clId="{80A27654-8018-4F2D-B8EA-E391C7DA5619}" dt="2021-09-20T09:39:02.303" v="799" actId="478"/>
        <pc:sldMkLst>
          <pc:docMk/>
          <pc:sldMk cId="4211942357" sldId="360"/>
        </pc:sldMkLst>
        <pc:spChg chg="mod">
          <ac:chgData name="Lukasz" userId="4e4dd635-cd67-4b13-9ddd-5b60bdc18fbf" providerId="ADAL" clId="{80A27654-8018-4F2D-B8EA-E391C7DA5619}" dt="2021-09-20T09:39:00.050" v="798" actId="6549"/>
          <ac:spMkLst>
            <pc:docMk/>
            <pc:sldMk cId="4211942357" sldId="360"/>
            <ac:spMk id="8" creationId="{F55DD0D3-9FD9-4C78-9558-14E951F8F967}"/>
          </ac:spMkLst>
        </pc:spChg>
        <pc:picChg chg="del">
          <ac:chgData name="Lukasz" userId="4e4dd635-cd67-4b13-9ddd-5b60bdc18fbf" providerId="ADAL" clId="{80A27654-8018-4F2D-B8EA-E391C7DA5619}" dt="2021-09-20T09:39:02.303" v="799" actId="478"/>
          <ac:picMkLst>
            <pc:docMk/>
            <pc:sldMk cId="4211942357" sldId="360"/>
            <ac:picMk id="4" creationId="{750F8341-386E-4945-A0FE-C8E8CC34CBB7}"/>
          </ac:picMkLst>
        </pc:picChg>
      </pc:sldChg>
      <pc:sldChg chg="add">
        <pc:chgData name="Lukasz" userId="4e4dd635-cd67-4b13-9ddd-5b60bdc18fbf" providerId="ADAL" clId="{80A27654-8018-4F2D-B8EA-E391C7DA5619}" dt="2021-09-20T08:36:56.678" v="432" actId="2890"/>
        <pc:sldMkLst>
          <pc:docMk/>
          <pc:sldMk cId="1960288789" sldId="361"/>
        </pc:sldMkLst>
      </pc:sldChg>
      <pc:sldChg chg="new del ord">
        <pc:chgData name="Lukasz" userId="4e4dd635-cd67-4b13-9ddd-5b60bdc18fbf" providerId="ADAL" clId="{80A27654-8018-4F2D-B8EA-E391C7DA5619}" dt="2021-09-20T08:36:53.763" v="431" actId="2696"/>
        <pc:sldMkLst>
          <pc:docMk/>
          <pc:sldMk cId="3752598078" sldId="361"/>
        </pc:sldMkLst>
      </pc:sldChg>
      <pc:sldChg chg="add del">
        <pc:chgData name="Lukasz" userId="4e4dd635-cd67-4b13-9ddd-5b60bdc18fbf" providerId="ADAL" clId="{80A27654-8018-4F2D-B8EA-E391C7DA5619}" dt="2021-09-20T09:00:19.723" v="508" actId="2696"/>
        <pc:sldMkLst>
          <pc:docMk/>
          <pc:sldMk cId="2662550931" sldId="362"/>
        </pc:sldMkLst>
      </pc:sldChg>
      <pc:sldChg chg="addSp delSp modSp add mod">
        <pc:chgData name="Lukasz" userId="4e4dd635-cd67-4b13-9ddd-5b60bdc18fbf" providerId="ADAL" clId="{80A27654-8018-4F2D-B8EA-E391C7DA5619}" dt="2021-09-20T08:46:30.039" v="463" actId="1076"/>
        <pc:sldMkLst>
          <pc:docMk/>
          <pc:sldMk cId="2058244461" sldId="363"/>
        </pc:sldMkLst>
        <pc:picChg chg="add mod">
          <ac:chgData name="Lukasz" userId="4e4dd635-cd67-4b13-9ddd-5b60bdc18fbf" providerId="ADAL" clId="{80A27654-8018-4F2D-B8EA-E391C7DA5619}" dt="2021-09-20T08:46:30.039" v="463" actId="1076"/>
          <ac:picMkLst>
            <pc:docMk/>
            <pc:sldMk cId="2058244461" sldId="363"/>
            <ac:picMk id="3" creationId="{A52D94E8-A77E-4FDB-904F-DF781C3ED2BF}"/>
          </ac:picMkLst>
        </pc:picChg>
        <pc:picChg chg="del">
          <ac:chgData name="Lukasz" userId="4e4dd635-cd67-4b13-9ddd-5b60bdc18fbf" providerId="ADAL" clId="{80A27654-8018-4F2D-B8EA-E391C7DA5619}" dt="2021-09-20T08:44:55.878" v="456" actId="478"/>
          <ac:picMkLst>
            <pc:docMk/>
            <pc:sldMk cId="2058244461" sldId="363"/>
            <ac:picMk id="4" creationId="{0E3EA7CE-49F1-4B30-99CA-BC94CB17629A}"/>
          </ac:picMkLst>
        </pc:picChg>
      </pc:sldChg>
      <pc:sldChg chg="addSp modSp add mod">
        <pc:chgData name="Lukasz" userId="4e4dd635-cd67-4b13-9ddd-5b60bdc18fbf" providerId="ADAL" clId="{80A27654-8018-4F2D-B8EA-E391C7DA5619}" dt="2021-09-20T08:52:38.937" v="484" actId="1076"/>
        <pc:sldMkLst>
          <pc:docMk/>
          <pc:sldMk cId="284779105" sldId="364"/>
        </pc:sldMkLst>
        <pc:picChg chg="add mod">
          <ac:chgData name="Lukasz" userId="4e4dd635-cd67-4b13-9ddd-5b60bdc18fbf" providerId="ADAL" clId="{80A27654-8018-4F2D-B8EA-E391C7DA5619}" dt="2021-09-20T08:52:38.937" v="484" actId="1076"/>
          <ac:picMkLst>
            <pc:docMk/>
            <pc:sldMk cId="284779105" sldId="364"/>
            <ac:picMk id="3" creationId="{5CACB92E-B29D-41B6-8C1B-1069FC4D2874}"/>
          </ac:picMkLst>
        </pc:picChg>
      </pc:sldChg>
      <pc:sldChg chg="addSp modSp add mod">
        <pc:chgData name="Lukasz" userId="4e4dd635-cd67-4b13-9ddd-5b60bdc18fbf" providerId="ADAL" clId="{80A27654-8018-4F2D-B8EA-E391C7DA5619}" dt="2021-09-20T08:51:17.769" v="472" actId="1076"/>
        <pc:sldMkLst>
          <pc:docMk/>
          <pc:sldMk cId="1373122489" sldId="365"/>
        </pc:sldMkLst>
        <pc:picChg chg="add mod">
          <ac:chgData name="Lukasz" userId="4e4dd635-cd67-4b13-9ddd-5b60bdc18fbf" providerId="ADAL" clId="{80A27654-8018-4F2D-B8EA-E391C7DA5619}" dt="2021-09-20T08:51:17.769" v="472" actId="1076"/>
          <ac:picMkLst>
            <pc:docMk/>
            <pc:sldMk cId="1373122489" sldId="365"/>
            <ac:picMk id="3" creationId="{D6972E9B-40D1-4DB8-A7D9-166054593B12}"/>
          </ac:picMkLst>
        </pc:picChg>
      </pc:sldChg>
      <pc:sldChg chg="addSp modSp add mod">
        <pc:chgData name="Lukasz" userId="4e4dd635-cd67-4b13-9ddd-5b60bdc18fbf" providerId="ADAL" clId="{80A27654-8018-4F2D-B8EA-E391C7DA5619}" dt="2021-09-20T08:47:19.367" v="467" actId="1076"/>
        <pc:sldMkLst>
          <pc:docMk/>
          <pc:sldMk cId="3874603592" sldId="366"/>
        </pc:sldMkLst>
        <pc:picChg chg="add mod">
          <ac:chgData name="Lukasz" userId="4e4dd635-cd67-4b13-9ddd-5b60bdc18fbf" providerId="ADAL" clId="{80A27654-8018-4F2D-B8EA-E391C7DA5619}" dt="2021-09-20T08:47:19.367" v="467" actId="1076"/>
          <ac:picMkLst>
            <pc:docMk/>
            <pc:sldMk cId="3874603592" sldId="366"/>
            <ac:picMk id="3" creationId="{43C90AF3-ECF0-49E5-87DF-A521DC5463D3}"/>
          </ac:picMkLst>
        </pc:picChg>
      </pc:sldChg>
      <pc:sldChg chg="addSp modSp add mod">
        <pc:chgData name="Lukasz" userId="4e4dd635-cd67-4b13-9ddd-5b60bdc18fbf" providerId="ADAL" clId="{80A27654-8018-4F2D-B8EA-E391C7DA5619}" dt="2021-09-20T08:52:05.210" v="478" actId="14100"/>
        <pc:sldMkLst>
          <pc:docMk/>
          <pc:sldMk cId="3030160997" sldId="367"/>
        </pc:sldMkLst>
        <pc:picChg chg="add mod">
          <ac:chgData name="Lukasz" userId="4e4dd635-cd67-4b13-9ddd-5b60bdc18fbf" providerId="ADAL" clId="{80A27654-8018-4F2D-B8EA-E391C7DA5619}" dt="2021-09-20T08:52:05.210" v="478" actId="14100"/>
          <ac:picMkLst>
            <pc:docMk/>
            <pc:sldMk cId="3030160997" sldId="367"/>
            <ac:picMk id="3" creationId="{C9DD6400-86C5-45F0-8E4E-D597703DBBB3}"/>
          </ac:picMkLst>
        </pc:picChg>
      </pc:sldChg>
      <pc:sldChg chg="addSp modSp add mod">
        <pc:chgData name="Lukasz" userId="4e4dd635-cd67-4b13-9ddd-5b60bdc18fbf" providerId="ADAL" clId="{80A27654-8018-4F2D-B8EA-E391C7DA5619}" dt="2021-09-20T08:59:36.094" v="507" actId="14100"/>
        <pc:sldMkLst>
          <pc:docMk/>
          <pc:sldMk cId="173105732" sldId="368"/>
        </pc:sldMkLst>
        <pc:picChg chg="add mod">
          <ac:chgData name="Lukasz" userId="4e4dd635-cd67-4b13-9ddd-5b60bdc18fbf" providerId="ADAL" clId="{80A27654-8018-4F2D-B8EA-E391C7DA5619}" dt="2021-09-20T08:59:36.094" v="507" actId="14100"/>
          <ac:picMkLst>
            <pc:docMk/>
            <pc:sldMk cId="173105732" sldId="368"/>
            <ac:picMk id="3" creationId="{F2F6CBE0-29E9-402C-83F2-777D744E8F79}"/>
          </ac:picMkLst>
        </pc:picChg>
      </pc:sldChg>
      <pc:sldChg chg="addSp modSp add mod">
        <pc:chgData name="Lukasz" userId="4e4dd635-cd67-4b13-9ddd-5b60bdc18fbf" providerId="ADAL" clId="{80A27654-8018-4F2D-B8EA-E391C7DA5619}" dt="2021-09-20T08:55:19.305" v="490" actId="1076"/>
        <pc:sldMkLst>
          <pc:docMk/>
          <pc:sldMk cId="3022502638" sldId="369"/>
        </pc:sldMkLst>
        <pc:picChg chg="add mod">
          <ac:chgData name="Lukasz" userId="4e4dd635-cd67-4b13-9ddd-5b60bdc18fbf" providerId="ADAL" clId="{80A27654-8018-4F2D-B8EA-E391C7DA5619}" dt="2021-09-20T08:55:19.305" v="490" actId="1076"/>
          <ac:picMkLst>
            <pc:docMk/>
            <pc:sldMk cId="3022502638" sldId="369"/>
            <ac:picMk id="3" creationId="{617FD768-3669-4447-81FF-61F6C3A58FB0}"/>
          </ac:picMkLst>
        </pc:picChg>
      </pc:sldChg>
      <pc:sldChg chg="addSp modSp add mod">
        <pc:chgData name="Lukasz" userId="4e4dd635-cd67-4b13-9ddd-5b60bdc18fbf" providerId="ADAL" clId="{80A27654-8018-4F2D-B8EA-E391C7DA5619}" dt="2021-09-20T08:58:05.200" v="501" actId="1076"/>
        <pc:sldMkLst>
          <pc:docMk/>
          <pc:sldMk cId="1029028660" sldId="370"/>
        </pc:sldMkLst>
        <pc:picChg chg="add mod">
          <ac:chgData name="Lukasz" userId="4e4dd635-cd67-4b13-9ddd-5b60bdc18fbf" providerId="ADAL" clId="{80A27654-8018-4F2D-B8EA-E391C7DA5619}" dt="2021-09-20T08:58:05.200" v="501" actId="1076"/>
          <ac:picMkLst>
            <pc:docMk/>
            <pc:sldMk cId="1029028660" sldId="370"/>
            <ac:picMk id="3" creationId="{51341F68-E0A1-41ED-8BB9-71A4E91F622F}"/>
          </ac:picMkLst>
        </pc:picChg>
      </pc:sldChg>
      <pc:sldChg chg="addSp modSp add mod">
        <pc:chgData name="Lukasz" userId="4e4dd635-cd67-4b13-9ddd-5b60bdc18fbf" providerId="ADAL" clId="{80A27654-8018-4F2D-B8EA-E391C7DA5619}" dt="2021-09-20T08:56:27.514" v="496" actId="14100"/>
        <pc:sldMkLst>
          <pc:docMk/>
          <pc:sldMk cId="1724691819" sldId="371"/>
        </pc:sldMkLst>
        <pc:picChg chg="add mod">
          <ac:chgData name="Lukasz" userId="4e4dd635-cd67-4b13-9ddd-5b60bdc18fbf" providerId="ADAL" clId="{80A27654-8018-4F2D-B8EA-E391C7DA5619}" dt="2021-09-20T08:56:27.514" v="496" actId="14100"/>
          <ac:picMkLst>
            <pc:docMk/>
            <pc:sldMk cId="1724691819" sldId="371"/>
            <ac:picMk id="3" creationId="{10632718-5CB6-4E1F-96D1-ABCE4B9A00A5}"/>
          </ac:picMkLst>
        </pc:picChg>
      </pc:sldChg>
      <pc:sldChg chg="addSp modSp add mod ord">
        <pc:chgData name="Lukasz" userId="4e4dd635-cd67-4b13-9ddd-5b60bdc18fbf" providerId="ADAL" clId="{80A27654-8018-4F2D-B8EA-E391C7DA5619}" dt="2021-09-20T09:50:09.777" v="885" actId="1076"/>
        <pc:sldMkLst>
          <pc:docMk/>
          <pc:sldMk cId="3066736605" sldId="372"/>
        </pc:sldMkLst>
        <pc:spChg chg="add mod">
          <ac:chgData name="Lukasz" userId="4e4dd635-cd67-4b13-9ddd-5b60bdc18fbf" providerId="ADAL" clId="{80A27654-8018-4F2D-B8EA-E391C7DA5619}" dt="2021-09-20T09:50:09.777" v="885" actId="1076"/>
          <ac:spMkLst>
            <pc:docMk/>
            <pc:sldMk cId="3066736605" sldId="372"/>
            <ac:spMk id="7" creationId="{2661BA01-5CEC-42AE-9E86-D92065CF2D38}"/>
          </ac:spMkLst>
        </pc:spChg>
        <pc:spChg chg="mod">
          <ac:chgData name="Lukasz" userId="4e4dd635-cd67-4b13-9ddd-5b60bdc18fbf" providerId="ADAL" clId="{80A27654-8018-4F2D-B8EA-E391C7DA5619}" dt="2021-09-20T09:48:59.212" v="875" actId="20577"/>
          <ac:spMkLst>
            <pc:docMk/>
            <pc:sldMk cId="3066736605" sldId="372"/>
            <ac:spMk id="11" creationId="{7439BE93-8CBF-4155-9B16-5225E4F30366}"/>
          </ac:spMkLst>
        </pc:spChg>
        <pc:spChg chg="mod">
          <ac:chgData name="Lukasz" userId="4e4dd635-cd67-4b13-9ddd-5b60bdc18fbf" providerId="ADAL" clId="{80A27654-8018-4F2D-B8EA-E391C7DA5619}" dt="2021-09-20T09:41:12.746" v="817" actId="6549"/>
          <ac:spMkLst>
            <pc:docMk/>
            <pc:sldMk cId="3066736605" sldId="372"/>
            <ac:spMk id="14" creationId="{2D18CD96-0F83-409E-9364-956EE0CC044B}"/>
          </ac:spMkLst>
        </pc:spChg>
        <pc:picChg chg="mod">
          <ac:chgData name="Lukasz" userId="4e4dd635-cd67-4b13-9ddd-5b60bdc18fbf" providerId="ADAL" clId="{80A27654-8018-4F2D-B8EA-E391C7DA5619}" dt="2021-09-20T09:50:06.928" v="883" actId="1076"/>
          <ac:picMkLst>
            <pc:docMk/>
            <pc:sldMk cId="3066736605" sldId="372"/>
            <ac:picMk id="3" creationId="{215E093E-06C2-4D5C-B665-5E9E8D2FA3C6}"/>
          </ac:picMkLst>
        </pc:picChg>
      </pc:sldChg>
      <pc:sldChg chg="addSp delSp modSp add mod ord">
        <pc:chgData name="Lukasz" userId="4e4dd635-cd67-4b13-9ddd-5b60bdc18fbf" providerId="ADAL" clId="{80A27654-8018-4F2D-B8EA-E391C7DA5619}" dt="2021-09-20T10:02:34.954" v="1035" actId="478"/>
        <pc:sldMkLst>
          <pc:docMk/>
          <pc:sldMk cId="3524250079" sldId="373"/>
        </pc:sldMkLst>
        <pc:spChg chg="mod">
          <ac:chgData name="Lukasz" userId="4e4dd635-cd67-4b13-9ddd-5b60bdc18fbf" providerId="ADAL" clId="{80A27654-8018-4F2D-B8EA-E391C7DA5619}" dt="2021-09-20T10:02:24.271" v="1031" actId="1076"/>
          <ac:spMkLst>
            <pc:docMk/>
            <pc:sldMk cId="3524250079" sldId="373"/>
            <ac:spMk id="11" creationId="{538E9893-6483-454B-ADD6-0C0C57145205}"/>
          </ac:spMkLst>
        </pc:spChg>
        <pc:spChg chg="del">
          <ac:chgData name="Lukasz" userId="4e4dd635-cd67-4b13-9ddd-5b60bdc18fbf" providerId="ADAL" clId="{80A27654-8018-4F2D-B8EA-E391C7DA5619}" dt="2021-09-20T10:02:34.954" v="1035" actId="478"/>
          <ac:spMkLst>
            <pc:docMk/>
            <pc:sldMk cId="3524250079" sldId="373"/>
            <ac:spMk id="13" creationId="{F30E15EA-E104-48C5-9FF6-82C706A48B01}"/>
          </ac:spMkLst>
        </pc:spChg>
        <pc:spChg chg="del">
          <ac:chgData name="Lukasz" userId="4e4dd635-cd67-4b13-9ddd-5b60bdc18fbf" providerId="ADAL" clId="{80A27654-8018-4F2D-B8EA-E391C7DA5619}" dt="2021-09-20T10:01:56.777" v="1026" actId="478"/>
          <ac:spMkLst>
            <pc:docMk/>
            <pc:sldMk cId="3524250079" sldId="373"/>
            <ac:spMk id="14" creationId="{AA50DF1A-20E3-461C-ADD9-932BCC4FEC1C}"/>
          </ac:spMkLst>
        </pc:spChg>
        <pc:spChg chg="mod">
          <ac:chgData name="Lukasz" userId="4e4dd635-cd67-4b13-9ddd-5b60bdc18fbf" providerId="ADAL" clId="{80A27654-8018-4F2D-B8EA-E391C7DA5619}" dt="2021-09-20T09:50:28.140" v="891" actId="20577"/>
          <ac:spMkLst>
            <pc:docMk/>
            <pc:sldMk cId="3524250079" sldId="373"/>
            <ac:spMk id="16" creationId="{C41CAC43-7392-4051-A68D-B5ACF5479FD0}"/>
          </ac:spMkLst>
        </pc:spChg>
        <pc:picChg chg="add mod ord">
          <ac:chgData name="Lukasz" userId="4e4dd635-cd67-4b13-9ddd-5b60bdc18fbf" providerId="ADAL" clId="{80A27654-8018-4F2D-B8EA-E391C7DA5619}" dt="2021-09-20T10:02:21.055" v="1030" actId="14100"/>
          <ac:picMkLst>
            <pc:docMk/>
            <pc:sldMk cId="3524250079" sldId="373"/>
            <ac:picMk id="3" creationId="{B6D50305-808D-4787-840F-5383EAAC6642}"/>
          </ac:picMkLst>
        </pc:picChg>
        <pc:picChg chg="add mod">
          <ac:chgData name="Lukasz" userId="4e4dd635-cd67-4b13-9ddd-5b60bdc18fbf" providerId="ADAL" clId="{80A27654-8018-4F2D-B8EA-E391C7DA5619}" dt="2021-09-20T10:02:31.342" v="1034" actId="1076"/>
          <ac:picMkLst>
            <pc:docMk/>
            <pc:sldMk cId="3524250079" sldId="373"/>
            <ac:picMk id="9" creationId="{89067890-A723-48D9-AA1A-3435949CED39}"/>
          </ac:picMkLst>
        </pc:picChg>
      </pc:sldChg>
      <pc:sldChg chg="addSp delSp modSp add mod ord">
        <pc:chgData name="Lukasz" userId="4e4dd635-cd67-4b13-9ddd-5b60bdc18fbf" providerId="ADAL" clId="{80A27654-8018-4F2D-B8EA-E391C7DA5619}" dt="2021-09-20T10:02:59.655" v="1042" actId="1076"/>
        <pc:sldMkLst>
          <pc:docMk/>
          <pc:sldMk cId="3134439691" sldId="374"/>
        </pc:sldMkLst>
        <pc:spChg chg="mod">
          <ac:chgData name="Lukasz" userId="4e4dd635-cd67-4b13-9ddd-5b60bdc18fbf" providerId="ADAL" clId="{80A27654-8018-4F2D-B8EA-E391C7DA5619}" dt="2021-09-20T10:02:59.655" v="1042" actId="1076"/>
          <ac:spMkLst>
            <pc:docMk/>
            <pc:sldMk cId="3134439691" sldId="374"/>
            <ac:spMk id="11" creationId="{FA66A47A-5CB4-438F-A03C-B82A619882AF}"/>
          </ac:spMkLst>
        </pc:spChg>
        <pc:spChg chg="mod">
          <ac:chgData name="Lukasz" userId="4e4dd635-cd67-4b13-9ddd-5b60bdc18fbf" providerId="ADAL" clId="{80A27654-8018-4F2D-B8EA-E391C7DA5619}" dt="2021-09-20T10:02:48.063" v="1038" actId="1076"/>
          <ac:spMkLst>
            <pc:docMk/>
            <pc:sldMk cId="3134439691" sldId="374"/>
            <ac:spMk id="12" creationId="{D0AC6BDF-DD5D-4C32-B3A1-BC2B4EA64921}"/>
          </ac:spMkLst>
        </pc:spChg>
        <pc:spChg chg="del mod">
          <ac:chgData name="Lukasz" userId="4e4dd635-cd67-4b13-9ddd-5b60bdc18fbf" providerId="ADAL" clId="{80A27654-8018-4F2D-B8EA-E391C7DA5619}" dt="2021-09-20T10:02:44.714" v="1037" actId="478"/>
          <ac:spMkLst>
            <pc:docMk/>
            <pc:sldMk cId="3134439691" sldId="374"/>
            <ac:spMk id="13" creationId="{290CA8AD-A63E-412A-8335-0C2CC991DE3D}"/>
          </ac:spMkLst>
        </pc:spChg>
        <pc:spChg chg="mod">
          <ac:chgData name="Lukasz" userId="4e4dd635-cd67-4b13-9ddd-5b60bdc18fbf" providerId="ADAL" clId="{80A27654-8018-4F2D-B8EA-E391C7DA5619}" dt="2021-09-20T09:52:47.631" v="902" actId="20577"/>
          <ac:spMkLst>
            <pc:docMk/>
            <pc:sldMk cId="3134439691" sldId="374"/>
            <ac:spMk id="16" creationId="{B766AE2D-B6EB-4C24-AC52-CF6DADF3F66C}"/>
          </ac:spMkLst>
        </pc:spChg>
        <pc:picChg chg="del">
          <ac:chgData name="Lukasz" userId="4e4dd635-cd67-4b13-9ddd-5b60bdc18fbf" providerId="ADAL" clId="{80A27654-8018-4F2D-B8EA-E391C7DA5619}" dt="2021-09-20T09:53:19.007" v="904" actId="478"/>
          <ac:picMkLst>
            <pc:docMk/>
            <pc:sldMk cId="3134439691" sldId="374"/>
            <ac:picMk id="3" creationId="{5268FFC5-A045-4640-8BFB-D9ABACDAA56C}"/>
          </ac:picMkLst>
        </pc:picChg>
        <pc:picChg chg="add mod ord">
          <ac:chgData name="Lukasz" userId="4e4dd635-cd67-4b13-9ddd-5b60bdc18fbf" providerId="ADAL" clId="{80A27654-8018-4F2D-B8EA-E391C7DA5619}" dt="2021-09-20T10:02:51.087" v="1039" actId="1076"/>
          <ac:picMkLst>
            <pc:docMk/>
            <pc:sldMk cId="3134439691" sldId="374"/>
            <ac:picMk id="4" creationId="{C1C2EB1F-05D9-46E8-9465-4EC43590934A}"/>
          </ac:picMkLst>
        </pc:picChg>
        <pc:picChg chg="del">
          <ac:chgData name="Lukasz" userId="4e4dd635-cd67-4b13-9ddd-5b60bdc18fbf" providerId="ADAL" clId="{80A27654-8018-4F2D-B8EA-E391C7DA5619}" dt="2021-09-20T09:53:19.422" v="905" actId="478"/>
          <ac:picMkLst>
            <pc:docMk/>
            <pc:sldMk cId="3134439691" sldId="374"/>
            <ac:picMk id="6" creationId="{B56DA7C4-C599-4D22-B16F-EC0FC43CAEA3}"/>
          </ac:picMkLst>
        </pc:picChg>
        <pc:picChg chg="add mod ord">
          <ac:chgData name="Lukasz" userId="4e4dd635-cd67-4b13-9ddd-5b60bdc18fbf" providerId="ADAL" clId="{80A27654-8018-4F2D-B8EA-E391C7DA5619}" dt="2021-09-20T10:02:57.654" v="1041" actId="167"/>
          <ac:picMkLst>
            <pc:docMk/>
            <pc:sldMk cId="3134439691" sldId="374"/>
            <ac:picMk id="7" creationId="{C1F1A96F-913F-4066-A7EE-FA7ADEAB9BEF}"/>
          </ac:picMkLst>
        </pc:picChg>
        <pc:picChg chg="del">
          <ac:chgData name="Lukasz" userId="4e4dd635-cd67-4b13-9ddd-5b60bdc18fbf" providerId="ADAL" clId="{80A27654-8018-4F2D-B8EA-E391C7DA5619}" dt="2021-09-20T09:53:03.519" v="903" actId="478"/>
          <ac:picMkLst>
            <pc:docMk/>
            <pc:sldMk cId="3134439691" sldId="374"/>
            <ac:picMk id="8" creationId="{D632DA70-1E52-4E5B-9736-AAD8053DE494}"/>
          </ac:picMkLst>
        </pc:picChg>
        <pc:picChg chg="add del mod ord">
          <ac:chgData name="Lukasz" userId="4e4dd635-cd67-4b13-9ddd-5b60bdc18fbf" providerId="ADAL" clId="{80A27654-8018-4F2D-B8EA-E391C7DA5619}" dt="2021-09-20T10:02:43.241" v="1036" actId="478"/>
          <ac:picMkLst>
            <pc:docMk/>
            <pc:sldMk cId="3134439691" sldId="374"/>
            <ac:picMk id="10" creationId="{8726E04C-86DA-41D0-B57B-C704B585FAEC}"/>
          </ac:picMkLst>
        </pc:picChg>
      </pc:sldChg>
      <pc:sldChg chg="modSp add mod ord">
        <pc:chgData name="Lukasz" userId="4e4dd635-cd67-4b13-9ddd-5b60bdc18fbf" providerId="ADAL" clId="{80A27654-8018-4F2D-B8EA-E391C7DA5619}" dt="2021-09-20T09:58:54.381" v="999" actId="20577"/>
        <pc:sldMkLst>
          <pc:docMk/>
          <pc:sldMk cId="3375820336" sldId="375"/>
        </pc:sldMkLst>
        <pc:spChg chg="mod">
          <ac:chgData name="Lukasz" userId="4e4dd635-cd67-4b13-9ddd-5b60bdc18fbf" providerId="ADAL" clId="{80A27654-8018-4F2D-B8EA-E391C7DA5619}" dt="2021-09-20T09:58:54.381" v="999" actId="20577"/>
          <ac:spMkLst>
            <pc:docMk/>
            <pc:sldMk cId="3375820336" sldId="375"/>
            <ac:spMk id="8" creationId="{F55DD0D3-9FD9-4C78-9558-14E951F8F967}"/>
          </ac:spMkLst>
        </pc:spChg>
      </pc:sldChg>
      <pc:sldChg chg="addSp delSp modSp add mod ord">
        <pc:chgData name="Lukasz" userId="4e4dd635-cd67-4b13-9ddd-5b60bdc18fbf" providerId="ADAL" clId="{80A27654-8018-4F2D-B8EA-E391C7DA5619}" dt="2021-09-20T10:15:40.957" v="1214" actId="1076"/>
        <pc:sldMkLst>
          <pc:docMk/>
          <pc:sldMk cId="2029755753" sldId="376"/>
        </pc:sldMkLst>
        <pc:spChg chg="del">
          <ac:chgData name="Lukasz" userId="4e4dd635-cd67-4b13-9ddd-5b60bdc18fbf" providerId="ADAL" clId="{80A27654-8018-4F2D-B8EA-E391C7DA5619}" dt="2021-09-20T10:06:48.281" v="1118" actId="478"/>
          <ac:spMkLst>
            <pc:docMk/>
            <pc:sldMk cId="2029755753" sldId="376"/>
            <ac:spMk id="7" creationId="{2661BA01-5CEC-42AE-9E86-D92065CF2D38}"/>
          </ac:spMkLst>
        </pc:spChg>
        <pc:spChg chg="mod">
          <ac:chgData name="Lukasz" userId="4e4dd635-cd67-4b13-9ddd-5b60bdc18fbf" providerId="ADAL" clId="{80A27654-8018-4F2D-B8EA-E391C7DA5619}" dt="2021-09-20T10:15:11.309" v="1209" actId="20577"/>
          <ac:spMkLst>
            <pc:docMk/>
            <pc:sldMk cId="2029755753" sldId="376"/>
            <ac:spMk id="11" creationId="{7439BE93-8CBF-4155-9B16-5225E4F30366}"/>
          </ac:spMkLst>
        </pc:spChg>
        <pc:spChg chg="mod">
          <ac:chgData name="Lukasz" userId="4e4dd635-cd67-4b13-9ddd-5b60bdc18fbf" providerId="ADAL" clId="{80A27654-8018-4F2D-B8EA-E391C7DA5619}" dt="2021-09-20T10:06:44.343" v="1116" actId="20577"/>
          <ac:spMkLst>
            <pc:docMk/>
            <pc:sldMk cId="2029755753" sldId="376"/>
            <ac:spMk id="14" creationId="{2D18CD96-0F83-409E-9364-956EE0CC044B}"/>
          </ac:spMkLst>
        </pc:spChg>
        <pc:picChg chg="del">
          <ac:chgData name="Lukasz" userId="4e4dd635-cd67-4b13-9ddd-5b60bdc18fbf" providerId="ADAL" clId="{80A27654-8018-4F2D-B8EA-E391C7DA5619}" dt="2021-09-20T10:06:47.080" v="1117" actId="478"/>
          <ac:picMkLst>
            <pc:docMk/>
            <pc:sldMk cId="2029755753" sldId="376"/>
            <ac:picMk id="3" creationId="{215E093E-06C2-4D5C-B665-5E9E8D2FA3C6}"/>
          </ac:picMkLst>
        </pc:picChg>
        <pc:picChg chg="add mod">
          <ac:chgData name="Lukasz" userId="4e4dd635-cd67-4b13-9ddd-5b60bdc18fbf" providerId="ADAL" clId="{80A27654-8018-4F2D-B8EA-E391C7DA5619}" dt="2021-09-20T10:15:40.957" v="1214" actId="1076"/>
          <ac:picMkLst>
            <pc:docMk/>
            <pc:sldMk cId="2029755753" sldId="376"/>
            <ac:picMk id="4" creationId="{B8D583C8-C9B6-40F8-9C27-38FA608F2BFF}"/>
          </ac:picMkLst>
        </pc:picChg>
      </pc:sldChg>
      <pc:sldChg chg="addSp delSp modSp add mod ord">
        <pc:chgData name="Lukasz" userId="4e4dd635-cd67-4b13-9ddd-5b60bdc18fbf" providerId="ADAL" clId="{80A27654-8018-4F2D-B8EA-E391C7DA5619}" dt="2021-09-20T10:24:05.822" v="1334" actId="1076"/>
        <pc:sldMkLst>
          <pc:docMk/>
          <pc:sldMk cId="1115792414" sldId="377"/>
        </pc:sldMkLst>
        <pc:spChg chg="mod">
          <ac:chgData name="Lukasz" userId="4e4dd635-cd67-4b13-9ddd-5b60bdc18fbf" providerId="ADAL" clId="{80A27654-8018-4F2D-B8EA-E391C7DA5619}" dt="2021-09-20T10:24:00.374" v="1332" actId="1076"/>
          <ac:spMkLst>
            <pc:docMk/>
            <pc:sldMk cId="1115792414" sldId="377"/>
            <ac:spMk id="11" creationId="{538E9893-6483-454B-ADD6-0C0C57145205}"/>
          </ac:spMkLst>
        </pc:spChg>
        <pc:spChg chg="mod">
          <ac:chgData name="Lukasz" userId="4e4dd635-cd67-4b13-9ddd-5b60bdc18fbf" providerId="ADAL" clId="{80A27654-8018-4F2D-B8EA-E391C7DA5619}" dt="2021-09-20T10:24:05.822" v="1334" actId="1076"/>
          <ac:spMkLst>
            <pc:docMk/>
            <pc:sldMk cId="1115792414" sldId="377"/>
            <ac:spMk id="12" creationId="{54853A40-4EB3-4602-BE7D-D6D1624EC8D7}"/>
          </ac:spMkLst>
        </pc:spChg>
        <pc:spChg chg="mod">
          <ac:chgData name="Lukasz" userId="4e4dd635-cd67-4b13-9ddd-5b60bdc18fbf" providerId="ADAL" clId="{80A27654-8018-4F2D-B8EA-E391C7DA5619}" dt="2021-09-20T10:16:31.682" v="1220" actId="20577"/>
          <ac:spMkLst>
            <pc:docMk/>
            <pc:sldMk cId="1115792414" sldId="377"/>
            <ac:spMk id="16" creationId="{C41CAC43-7392-4051-A68D-B5ACF5479FD0}"/>
          </ac:spMkLst>
        </pc:spChg>
        <pc:picChg chg="del">
          <ac:chgData name="Lukasz" userId="4e4dd635-cd67-4b13-9ddd-5b60bdc18fbf" providerId="ADAL" clId="{80A27654-8018-4F2D-B8EA-E391C7DA5619}" dt="2021-09-20T10:16:33.350" v="1221" actId="478"/>
          <ac:picMkLst>
            <pc:docMk/>
            <pc:sldMk cId="1115792414" sldId="377"/>
            <ac:picMk id="3" creationId="{B6D50305-808D-4787-840F-5383EAAC6642}"/>
          </ac:picMkLst>
        </pc:picChg>
        <pc:picChg chg="add mod ord">
          <ac:chgData name="Lukasz" userId="4e4dd635-cd67-4b13-9ddd-5b60bdc18fbf" providerId="ADAL" clId="{80A27654-8018-4F2D-B8EA-E391C7DA5619}" dt="2021-09-20T10:24:02.933" v="1333" actId="14100"/>
          <ac:picMkLst>
            <pc:docMk/>
            <pc:sldMk cId="1115792414" sldId="377"/>
            <ac:picMk id="4" creationId="{55F120A1-B973-4ABE-AA5A-B28AC9EB44FB}"/>
          </ac:picMkLst>
        </pc:picChg>
        <pc:picChg chg="add mod ord">
          <ac:chgData name="Lukasz" userId="4e4dd635-cd67-4b13-9ddd-5b60bdc18fbf" providerId="ADAL" clId="{80A27654-8018-4F2D-B8EA-E391C7DA5619}" dt="2021-09-20T10:23:55.653" v="1330" actId="1076"/>
          <ac:picMkLst>
            <pc:docMk/>
            <pc:sldMk cId="1115792414" sldId="377"/>
            <ac:picMk id="6" creationId="{86EE69D5-8E8B-483E-B031-7270386A02FC}"/>
          </ac:picMkLst>
        </pc:picChg>
        <pc:picChg chg="add mod ord">
          <ac:chgData name="Lukasz" userId="4e4dd635-cd67-4b13-9ddd-5b60bdc18fbf" providerId="ADAL" clId="{80A27654-8018-4F2D-B8EA-E391C7DA5619}" dt="2021-09-20T10:23:43.299" v="1325" actId="167"/>
          <ac:picMkLst>
            <pc:docMk/>
            <pc:sldMk cId="1115792414" sldId="377"/>
            <ac:picMk id="8" creationId="{5655EAB7-343C-469B-9963-3FDDF52697B7}"/>
          </ac:picMkLst>
        </pc:picChg>
        <pc:picChg chg="del">
          <ac:chgData name="Lukasz" userId="4e4dd635-cd67-4b13-9ddd-5b60bdc18fbf" providerId="ADAL" clId="{80A27654-8018-4F2D-B8EA-E391C7DA5619}" dt="2021-09-20T10:16:34.357" v="1222" actId="478"/>
          <ac:picMkLst>
            <pc:docMk/>
            <pc:sldMk cId="1115792414" sldId="377"/>
            <ac:picMk id="9" creationId="{89067890-A723-48D9-AA1A-3435949CED39}"/>
          </ac:picMkLst>
        </pc:picChg>
      </pc:sldChg>
      <pc:sldChg chg="addSp delSp modSp add mod ord">
        <pc:chgData name="Lukasz" userId="4e4dd635-cd67-4b13-9ddd-5b60bdc18fbf" providerId="ADAL" clId="{80A27654-8018-4F2D-B8EA-E391C7DA5619}" dt="2021-09-20T10:21:59.038" v="1314" actId="1076"/>
        <pc:sldMkLst>
          <pc:docMk/>
          <pc:sldMk cId="288319137" sldId="378"/>
        </pc:sldMkLst>
        <pc:spChg chg="mod">
          <ac:chgData name="Lukasz" userId="4e4dd635-cd67-4b13-9ddd-5b60bdc18fbf" providerId="ADAL" clId="{80A27654-8018-4F2D-B8EA-E391C7DA5619}" dt="2021-09-20T10:19:24.586" v="1283" actId="14100"/>
          <ac:spMkLst>
            <pc:docMk/>
            <pc:sldMk cId="288319137" sldId="378"/>
            <ac:spMk id="11" creationId="{FA66A47A-5CB4-438F-A03C-B82A619882AF}"/>
          </ac:spMkLst>
        </pc:spChg>
        <pc:spChg chg="mod">
          <ac:chgData name="Lukasz" userId="4e4dd635-cd67-4b13-9ddd-5b60bdc18fbf" providerId="ADAL" clId="{80A27654-8018-4F2D-B8EA-E391C7DA5619}" dt="2021-09-20T10:21:59.038" v="1314" actId="1076"/>
          <ac:spMkLst>
            <pc:docMk/>
            <pc:sldMk cId="288319137" sldId="378"/>
            <ac:spMk id="12" creationId="{D0AC6BDF-DD5D-4C32-B3A1-BC2B4EA64921}"/>
          </ac:spMkLst>
        </pc:spChg>
        <pc:spChg chg="add mod">
          <ac:chgData name="Lukasz" userId="4e4dd635-cd67-4b13-9ddd-5b60bdc18fbf" providerId="ADAL" clId="{80A27654-8018-4F2D-B8EA-E391C7DA5619}" dt="2021-09-20T10:20:21.728" v="1296" actId="1076"/>
          <ac:spMkLst>
            <pc:docMk/>
            <pc:sldMk cId="288319137" sldId="378"/>
            <ac:spMk id="13" creationId="{7DA65CF0-3188-4033-8459-0177ECE7A444}"/>
          </ac:spMkLst>
        </pc:spChg>
        <pc:spChg chg="mod">
          <ac:chgData name="Lukasz" userId="4e4dd635-cd67-4b13-9ddd-5b60bdc18fbf" providerId="ADAL" clId="{80A27654-8018-4F2D-B8EA-E391C7DA5619}" dt="2021-09-20T10:17:15.448" v="1226" actId="20577"/>
          <ac:spMkLst>
            <pc:docMk/>
            <pc:sldMk cId="288319137" sldId="378"/>
            <ac:spMk id="16" creationId="{B766AE2D-B6EB-4C24-AC52-CF6DADF3F66C}"/>
          </ac:spMkLst>
        </pc:spChg>
        <pc:picChg chg="add mod ord">
          <ac:chgData name="Lukasz" userId="4e4dd635-cd67-4b13-9ddd-5b60bdc18fbf" providerId="ADAL" clId="{80A27654-8018-4F2D-B8EA-E391C7DA5619}" dt="2021-09-20T10:19:01.553" v="1260" actId="1076"/>
          <ac:picMkLst>
            <pc:docMk/>
            <pc:sldMk cId="288319137" sldId="378"/>
            <ac:picMk id="3" creationId="{9E159607-C760-42CE-89E7-89BEF5D97DFB}"/>
          </ac:picMkLst>
        </pc:picChg>
        <pc:picChg chg="del">
          <ac:chgData name="Lukasz" userId="4e4dd635-cd67-4b13-9ddd-5b60bdc18fbf" providerId="ADAL" clId="{80A27654-8018-4F2D-B8EA-E391C7DA5619}" dt="2021-09-20T10:17:20.645" v="1228" actId="478"/>
          <ac:picMkLst>
            <pc:docMk/>
            <pc:sldMk cId="288319137" sldId="378"/>
            <ac:picMk id="4" creationId="{C1C2EB1F-05D9-46E8-9465-4EC43590934A}"/>
          </ac:picMkLst>
        </pc:picChg>
        <pc:picChg chg="add del mod">
          <ac:chgData name="Lukasz" userId="4e4dd635-cd67-4b13-9ddd-5b60bdc18fbf" providerId="ADAL" clId="{80A27654-8018-4F2D-B8EA-E391C7DA5619}" dt="2021-09-20T10:20:04.178" v="1290" actId="478"/>
          <ac:picMkLst>
            <pc:docMk/>
            <pc:sldMk cId="288319137" sldId="378"/>
            <ac:picMk id="6" creationId="{731C762C-ECDC-4AE3-A757-707D64A61492}"/>
          </ac:picMkLst>
        </pc:picChg>
        <pc:picChg chg="del">
          <ac:chgData name="Lukasz" userId="4e4dd635-cd67-4b13-9ddd-5b60bdc18fbf" providerId="ADAL" clId="{80A27654-8018-4F2D-B8EA-E391C7DA5619}" dt="2021-09-20T10:17:19.958" v="1227" actId="478"/>
          <ac:picMkLst>
            <pc:docMk/>
            <pc:sldMk cId="288319137" sldId="378"/>
            <ac:picMk id="7" creationId="{C1F1A96F-913F-4066-A7EE-FA7ADEAB9BEF}"/>
          </ac:picMkLst>
        </pc:picChg>
        <pc:picChg chg="add mod">
          <ac:chgData name="Lukasz" userId="4e4dd635-cd67-4b13-9ddd-5b60bdc18fbf" providerId="ADAL" clId="{80A27654-8018-4F2D-B8EA-E391C7DA5619}" dt="2021-09-20T10:20:08.744" v="1292" actId="1076"/>
          <ac:picMkLst>
            <pc:docMk/>
            <pc:sldMk cId="288319137" sldId="378"/>
            <ac:picMk id="9" creationId="{3253C74C-E35C-4764-B1AF-581E36DDE176}"/>
          </ac:picMkLst>
        </pc:picChg>
        <pc:picChg chg="add mod ord">
          <ac:chgData name="Lukasz" userId="4e4dd635-cd67-4b13-9ddd-5b60bdc18fbf" providerId="ADAL" clId="{80A27654-8018-4F2D-B8EA-E391C7DA5619}" dt="2021-09-20T10:21:56.550" v="1313" actId="167"/>
          <ac:picMkLst>
            <pc:docMk/>
            <pc:sldMk cId="288319137" sldId="378"/>
            <ac:picMk id="14" creationId="{B7291FC5-16D6-43DF-8096-0ED210A3B7CA}"/>
          </ac:picMkLst>
        </pc:picChg>
      </pc:sldChg>
      <pc:sldChg chg="modSp add mod ord">
        <pc:chgData name="Lukasz" userId="4e4dd635-cd67-4b13-9ddd-5b60bdc18fbf" providerId="ADAL" clId="{80A27654-8018-4F2D-B8EA-E391C7DA5619}" dt="2021-09-20T10:24:27.047" v="1338"/>
        <pc:sldMkLst>
          <pc:docMk/>
          <pc:sldMk cId="3018244803" sldId="379"/>
        </pc:sldMkLst>
        <pc:spChg chg="mod">
          <ac:chgData name="Lukasz" userId="4e4dd635-cd67-4b13-9ddd-5b60bdc18fbf" providerId="ADAL" clId="{80A27654-8018-4F2D-B8EA-E391C7DA5619}" dt="2021-09-20T10:24:17.762" v="1336" actId="20577"/>
          <ac:spMkLst>
            <pc:docMk/>
            <pc:sldMk cId="3018244803" sldId="379"/>
            <ac:spMk id="8" creationId="{F55DD0D3-9FD9-4C78-9558-14E951F8F967}"/>
          </ac:spMkLst>
        </pc:spChg>
      </pc:sldChg>
    </pc:docChg>
  </pc:docChgLst>
  <pc:docChgLst>
    <pc:chgData name="Lukasz Filipowski" userId="S::lukasz.filipowski@idom.com::4e4dd635-cd67-4b13-9ddd-5b60bdc18fbf" providerId="AD" clId="Web-{870A041C-5F04-035A-DB19-60719F178CC3}"/>
    <pc:docChg chg="modSld">
      <pc:chgData name="Lukasz Filipowski" userId="S::lukasz.filipowski@idom.com::4e4dd635-cd67-4b13-9ddd-5b60bdc18fbf" providerId="AD" clId="Web-{870A041C-5F04-035A-DB19-60719F178CC3}" dt="2021-10-11T14:29:16.800" v="8" actId="20577"/>
      <pc:docMkLst>
        <pc:docMk/>
      </pc:docMkLst>
      <pc:sldChg chg="modSp">
        <pc:chgData name="Lukasz Filipowski" userId="S::lukasz.filipowski@idom.com::4e4dd635-cd67-4b13-9ddd-5b60bdc18fbf" providerId="AD" clId="Web-{870A041C-5F04-035A-DB19-60719F178CC3}" dt="2021-10-11T14:29:16.800" v="8" actId="20577"/>
        <pc:sldMkLst>
          <pc:docMk/>
          <pc:sldMk cId="4604431" sldId="269"/>
        </pc:sldMkLst>
        <pc:spChg chg="mod">
          <ac:chgData name="Lukasz Filipowski" userId="S::lukasz.filipowski@idom.com::4e4dd635-cd67-4b13-9ddd-5b60bdc18fbf" providerId="AD" clId="Web-{870A041C-5F04-035A-DB19-60719F178CC3}" dt="2021-10-11T14:29:16.800" v="8" actId="20577"/>
          <ac:spMkLst>
            <pc:docMk/>
            <pc:sldMk cId="4604431" sldId="269"/>
            <ac:spMk id="6" creationId="{8282DF2C-C475-4C62-A265-BF4CCC1AAD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6505E-96F0-40D6-83A7-C112BD6DC655}" type="datetimeFigureOut">
              <a:rPr lang="lv-LV" smtClean="0"/>
              <a:t>11.10.2021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B9DF8-588C-4B94-8FFC-A29BD34EBA8F}" type="slidenum">
              <a:rPr lang="lv-LV" smtClean="0"/>
              <a:t>‹Nº›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021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B9DF8-588C-4B94-8FFC-A29BD34EBA8F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9914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34993" defTabSz="514323">
              <a:lnSpc>
                <a:spcPct val="107000"/>
              </a:lnSpc>
              <a:spcBef>
                <a:spcPts val="750"/>
              </a:spcBef>
              <a:spcAft>
                <a:spcPts val="429"/>
              </a:spcAft>
              <a:buBlip>
                <a:blip r:embed="rId3"/>
              </a:buBlip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B9DF8-588C-4B94-8FFC-A29BD34EBA8F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9118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514323">
              <a:lnSpc>
                <a:spcPct val="107000"/>
              </a:lnSpc>
              <a:spcBef>
                <a:spcPts val="750"/>
              </a:spcBef>
              <a:spcAft>
                <a:spcPts val="429"/>
              </a:spcAft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B9DF8-588C-4B94-8FFC-A29BD34EBA8F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56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B9DF8-588C-4B94-8FFC-A29BD34EBA8F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092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38A4-7AF5-EF4E-9EE2-D003A1F83F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CDC3833-F1C3-984B-BCF8-3772A7648067}"/>
              </a:ext>
            </a:extLst>
          </p:cNvPr>
          <p:cNvSpPr txBox="1">
            <a:spLocks/>
          </p:cNvSpPr>
          <p:nvPr userDrawn="1"/>
        </p:nvSpPr>
        <p:spPr>
          <a:xfrm>
            <a:off x="3071080" y="4647589"/>
            <a:ext cx="1026886" cy="36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28C25C4-9292-F048-B148-85D104BCB492}"/>
              </a:ext>
            </a:extLst>
          </p:cNvPr>
          <p:cNvSpPr>
            <a:spLocks noGrp="1" noChangeAspect="1"/>
          </p:cNvSpPr>
          <p:nvPr>
            <p:ph idx="10"/>
          </p:nvPr>
        </p:nvSpPr>
        <p:spPr>
          <a:xfrm>
            <a:off x="2983654" y="4728654"/>
            <a:ext cx="697139" cy="3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0CD044-0047-204F-B11E-F3EF0E59E1D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52263" y="4728147"/>
            <a:ext cx="697138" cy="3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8859DFE-F625-1D42-84F0-361F0EFFFC0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920871" y="4728147"/>
            <a:ext cx="697138" cy="3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C019A72-87D0-3142-84A9-24E73517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543626"/>
            <a:ext cx="3527386" cy="2009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2629-C276-F64E-8D0E-8EAAB8AFDC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0454" y="4783353"/>
            <a:ext cx="1837183" cy="233141"/>
          </a:xfrm>
        </p:spPr>
        <p:txBody>
          <a:bodyPr>
            <a:noAutofit/>
          </a:bodyPr>
          <a:lstStyle>
            <a:lvl1pPr algn="r">
              <a:defRPr sz="900"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Name, Surname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B6D86-2E33-7845-B6A2-AE8054105C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32328" y="4783353"/>
            <a:ext cx="787400" cy="233362"/>
          </a:xfrm>
        </p:spPr>
        <p:txBody>
          <a:bodyPr>
            <a:normAutofit/>
          </a:bodyPr>
          <a:lstStyle>
            <a:lvl1pPr algn="r">
              <a:defRPr sz="900"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sz="900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50DC0-2C60-FF48-A645-5484CB495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1621667"/>
            <a:ext cx="7435850" cy="1058471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A60367-2A78-1947-B3BA-854BE3E7D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3004260"/>
            <a:ext cx="7435850" cy="329914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F8044-1204-4743-904C-99CBF868E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3495675"/>
            <a:ext cx="7435850" cy="938213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CFEC8-CA07-9B43-87A2-B0E8D5643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ED537B2C-BB98-2242-8AC9-74C529CE8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42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B51C46-B76C-FC4C-ABDD-BA9838198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E042E-38CB-5042-A663-54FF4C72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47" y="1540475"/>
            <a:ext cx="4280963" cy="3108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37BC2-A8A3-334D-9258-4103BF2AE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1806" y="1999499"/>
            <a:ext cx="3117197" cy="2190750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45D1109-5B6B-DB4E-92C2-2F25BA12CC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97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2CB383-C779-324D-AA56-DBC817DD5166}"/>
              </a:ext>
            </a:extLst>
          </p:cNvPr>
          <p:cNvSpPr txBox="1">
            <a:spLocks/>
          </p:cNvSpPr>
          <p:nvPr userDrawn="1"/>
        </p:nvSpPr>
        <p:spPr>
          <a:xfrm>
            <a:off x="564847" y="2039407"/>
            <a:ext cx="3662438" cy="29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b="1">
              <a:latin typeface="Myriad Pro"/>
              <a:cs typeface="Myriad Pro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BCA30-2885-7344-9198-10157CB986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2962" y="1873250"/>
            <a:ext cx="3819525" cy="3683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ED2D08-6C64-C549-9A9B-19DD7E480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2962" y="2499090"/>
            <a:ext cx="3819525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314DD5-2970-8D44-A941-8652A587D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922" y="1885950"/>
            <a:ext cx="3662363" cy="3429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62BFF24-61A9-2C49-AFE4-61F0F762AC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4922" y="2499090"/>
            <a:ext cx="3662363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80322-6016-9C46-87A9-294ACE9E2E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193C292-7264-6946-9F1D-8221BE540D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79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50DC0-2C60-FF48-A645-5484CB495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1621667"/>
            <a:ext cx="7435850" cy="1058471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A60367-2A78-1947-B3BA-854BE3E7D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3004260"/>
            <a:ext cx="7435850" cy="329914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F8044-1204-4743-904C-99CBF868E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3495675"/>
            <a:ext cx="7435850" cy="938213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6FE20-4971-6440-9B46-6DFB97E56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ED537B2C-BB98-2242-8AC9-74C529CE8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90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E042E-38CB-5042-A663-54FF4C72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47" y="1540475"/>
            <a:ext cx="4280963" cy="3108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37BC2-A8A3-334D-9258-4103BF2AE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1806" y="1999499"/>
            <a:ext cx="3117197" cy="2190750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D82FD-558E-A144-9B0D-82FD44A2E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45D1109-5B6B-DB4E-92C2-2F25BA12CC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9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4BB66-98C4-9240-A3C1-EB6695415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603C-7CDF-2E42-A8BD-14887BD86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728" y="2077418"/>
            <a:ext cx="2689395" cy="988664"/>
          </a:xfrm>
        </p:spPr>
        <p:txBody>
          <a:bodyPr anchor="ctr">
            <a:normAutofit/>
          </a:bodyPr>
          <a:lstStyle>
            <a:lvl1pPr algn="l"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946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33281-27D7-254B-A346-EBF875F5D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40234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-11.png">
            <a:extLst>
              <a:ext uri="{FF2B5EF4-FFF2-40B4-BE49-F238E27FC236}">
                <a16:creationId xmlns:a16="http://schemas.microsoft.com/office/drawing/2014/main" id="{0652C6AF-2160-B043-A7DC-AA7DAF254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CDC3833-F1C3-984B-BCF8-3772A7648067}"/>
              </a:ext>
            </a:extLst>
          </p:cNvPr>
          <p:cNvSpPr txBox="1">
            <a:spLocks/>
          </p:cNvSpPr>
          <p:nvPr userDrawn="1"/>
        </p:nvSpPr>
        <p:spPr>
          <a:xfrm>
            <a:off x="3071080" y="4647589"/>
            <a:ext cx="1026886" cy="36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Myriad Pro"/>
              <a:cs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82E51-84C9-154B-B86A-9069E9CAC6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ids2-01.png">
            <a:extLst>
              <a:ext uri="{FF2B5EF4-FFF2-40B4-BE49-F238E27FC236}">
                <a16:creationId xmlns:a16="http://schemas.microsoft.com/office/drawing/2014/main" id="{B8DC4F55-9672-A842-9965-6131DEF39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logo-11.png">
            <a:extLst>
              <a:ext uri="{FF2B5EF4-FFF2-40B4-BE49-F238E27FC236}">
                <a16:creationId xmlns:a16="http://schemas.microsoft.com/office/drawing/2014/main" id="{0EC7A19A-1F7B-914C-AD96-54132D89D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ids3-01.png">
            <a:extLst>
              <a:ext uri="{FF2B5EF4-FFF2-40B4-BE49-F238E27FC236}">
                <a16:creationId xmlns:a16="http://schemas.microsoft.com/office/drawing/2014/main" id="{8BE69C64-F314-3C42-89FF-3F3DF990C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logo-11.png">
            <a:extLst>
              <a:ext uri="{FF2B5EF4-FFF2-40B4-BE49-F238E27FC236}">
                <a16:creationId xmlns:a16="http://schemas.microsoft.com/office/drawing/2014/main" id="{A11D8171-CD98-FA44-82E0-463480DCF7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16F8709-C4F9-7240-AF7B-74F64AB2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4296"/>
            <a:ext cx="4624086" cy="2095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3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-11.png">
            <a:extLst>
              <a:ext uri="{FF2B5EF4-FFF2-40B4-BE49-F238E27FC236}">
                <a16:creationId xmlns:a16="http://schemas.microsoft.com/office/drawing/2014/main" id="{A11D8171-CD98-FA44-82E0-463480DCF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A6694-17E9-0A47-9D8B-3BC0797AE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00186-DF1A-F445-BFF3-D02FACAD4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A2CB383-C779-324D-AA56-DBC817DD5166}"/>
              </a:ext>
            </a:extLst>
          </p:cNvPr>
          <p:cNvSpPr txBox="1">
            <a:spLocks/>
          </p:cNvSpPr>
          <p:nvPr userDrawn="1"/>
        </p:nvSpPr>
        <p:spPr>
          <a:xfrm>
            <a:off x="564847" y="2039407"/>
            <a:ext cx="3662438" cy="29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b="1">
              <a:latin typeface="Myriad Pro"/>
              <a:cs typeface="Myriad Pro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BCA30-2885-7344-9198-10157CB986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2962" y="1873250"/>
            <a:ext cx="3819525" cy="3683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ED2D08-6C64-C549-9A9B-19DD7E480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2962" y="2499090"/>
            <a:ext cx="3819525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314DD5-2970-8D44-A941-8652A587D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922" y="1885950"/>
            <a:ext cx="3662363" cy="3429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62BFF24-61A9-2C49-AFE4-61F0F762AC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4922" y="2499090"/>
            <a:ext cx="3662363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193C292-7264-6946-9F1D-8221BE540D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05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7AE3CC-1582-DC4A-AC92-FC7C0868D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50DC0-2C60-FF48-A645-5484CB495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1621667"/>
            <a:ext cx="7435850" cy="1058471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A60367-2A78-1947-B3BA-854BE3E7D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3004260"/>
            <a:ext cx="7435850" cy="329914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F8044-1204-4743-904C-99CBF868E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3495675"/>
            <a:ext cx="7435850" cy="938213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ED537B2C-BB98-2242-8AC9-74C529CE8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35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7470D-9A40-6D40-A9C2-C8D270B51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E042E-38CB-5042-A663-54FF4C72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47" y="1540475"/>
            <a:ext cx="4280963" cy="3108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37BC2-A8A3-334D-9258-4103BF2AE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1806" y="1999499"/>
            <a:ext cx="3117197" cy="2190750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45D1109-5B6B-DB4E-92C2-2F25BA12CC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2CB383-C779-324D-AA56-DBC817DD5166}"/>
              </a:ext>
            </a:extLst>
          </p:cNvPr>
          <p:cNvSpPr txBox="1">
            <a:spLocks/>
          </p:cNvSpPr>
          <p:nvPr userDrawn="1"/>
        </p:nvSpPr>
        <p:spPr>
          <a:xfrm>
            <a:off x="564847" y="2039407"/>
            <a:ext cx="3662438" cy="29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b="1">
              <a:latin typeface="Myriad Pro"/>
              <a:cs typeface="Myriad Pro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BCA30-2885-7344-9198-10157CB986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2962" y="1873250"/>
            <a:ext cx="3819525" cy="3683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ED2D08-6C64-C549-9A9B-19DD7E480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2962" y="2499090"/>
            <a:ext cx="3819525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314DD5-2970-8D44-A941-8652A587D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922" y="1885950"/>
            <a:ext cx="3662363" cy="3429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62BFF24-61A9-2C49-AFE4-61F0F762AC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4922" y="2499090"/>
            <a:ext cx="3662363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F02B9-75D9-7649-A017-3913AF383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193C292-7264-6946-9F1D-8221BE540D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4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Rail </a:t>
            </a:r>
            <a:r>
              <a:rPr lang="en-GB" err="1"/>
              <a:t>Baltica</a:t>
            </a:r>
            <a:r>
              <a:rPr lang="en-GB"/>
              <a:t> presentation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835DA1-5AC5-634A-8321-3CAA768C5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Headlines – Myriad Pro Bold – 40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Second level – Myriad Pro </a:t>
            </a:r>
            <a:r>
              <a:rPr lang="en-GB" err="1"/>
              <a:t>Semibold</a:t>
            </a:r>
            <a:r>
              <a:rPr lang="en-GB"/>
              <a:t> – 25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Third level – Myriad Pro Regular – 20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Fourth level – Myriad Pro Regular – 14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Fifth level – Myriad Pro Regular – 10 pts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5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50" r:id="rId3"/>
    <p:sldLayoutId id="2147483651" r:id="rId4"/>
    <p:sldLayoutId id="2147483677" r:id="rId5"/>
    <p:sldLayoutId id="2147483656" r:id="rId6"/>
    <p:sldLayoutId id="2147483657" r:id="rId7"/>
    <p:sldLayoutId id="2147483658" r:id="rId8"/>
    <p:sldLayoutId id="2147483683" r:id="rId9"/>
    <p:sldLayoutId id="2147483684" r:id="rId10"/>
    <p:sldLayoutId id="2147483682" r:id="rId11"/>
    <p:sldLayoutId id="2147483685" r:id="rId12"/>
    <p:sldLayoutId id="2147483686" r:id="rId13"/>
    <p:sldLayoutId id="2147483687" r:id="rId14"/>
    <p:sldLayoutId id="2147483669" r:id="rId15"/>
    <p:sldLayoutId id="2147483678" r:id="rId16"/>
    <p:sldLayoutId id="214748368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marR="0" indent="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None/>
        <a:tabLst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99CD5A-DABB-49E3-81BE-2FC5B1FC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94" y="2003611"/>
            <a:ext cx="4079262" cy="1757717"/>
          </a:xfrm>
        </p:spPr>
        <p:txBody>
          <a:bodyPr/>
          <a:lstStyle/>
          <a:p>
            <a:r>
              <a:rPr lang="en-US" sz="2000" b="0" dirty="0">
                <a:latin typeface="Myriad Pro"/>
              </a:rPr>
              <a:t>Rail Baltica </a:t>
            </a:r>
            <a:r>
              <a:rPr lang="en-US" sz="2000" b="0" dirty="0" err="1">
                <a:latin typeface="Myriad Pro"/>
              </a:rPr>
              <a:t>ruožo</a:t>
            </a:r>
            <a:r>
              <a:rPr lang="pl-PL" sz="2000" b="0" dirty="0">
                <a:latin typeface="Myriad Pro"/>
              </a:rPr>
              <a:t> </a:t>
            </a:r>
            <a:br>
              <a:rPr lang="pl-PL" sz="2000" b="0" dirty="0">
                <a:latin typeface="Myriad Pro"/>
              </a:rPr>
            </a:br>
            <a:r>
              <a:rPr lang="pl-PL" sz="2000" b="0" dirty="0">
                <a:latin typeface="Myriad Pro"/>
              </a:rPr>
              <a:t>Ramygala</a:t>
            </a:r>
            <a:r>
              <a:rPr lang="en-GB" sz="2000" b="0" dirty="0">
                <a:latin typeface="Myriad Pro"/>
              </a:rPr>
              <a:t> -</a:t>
            </a:r>
            <a:r>
              <a:rPr lang="lt-LT" sz="2000" b="0" dirty="0">
                <a:latin typeface="Myriad Pro"/>
              </a:rPr>
              <a:t> </a:t>
            </a:r>
            <a:r>
              <a:rPr lang="pl-PL" sz="2000" b="0" dirty="0">
                <a:latin typeface="Myriad Pro"/>
              </a:rPr>
              <a:t>Berčiūnai (DPS1),</a:t>
            </a:r>
            <a:br>
              <a:rPr lang="en-US" sz="2000" b="0" dirty="0">
                <a:latin typeface="Myriad Pro"/>
              </a:rPr>
            </a:br>
            <a:r>
              <a:rPr lang="en-US" sz="2000" b="0" dirty="0">
                <a:latin typeface="Myriad Pro"/>
              </a:rPr>
              <a:t>P</a:t>
            </a:r>
            <a:r>
              <a:rPr lang="pl-PL" sz="2000" b="0" dirty="0">
                <a:latin typeface="Myriad Pro"/>
              </a:rPr>
              <a:t>anev</a:t>
            </a:r>
            <a:r>
              <a:rPr lang="lt-LT" sz="2000" b="0" dirty="0">
                <a:latin typeface="Myriad Pro"/>
              </a:rPr>
              <a:t>ėžio rajono savivaldybėje</a:t>
            </a:r>
            <a:r>
              <a:rPr lang="en-US" sz="2000" b="0" dirty="0">
                <a:latin typeface="Myriad Pro"/>
              </a:rPr>
              <a:t> </a:t>
            </a:r>
            <a:br>
              <a:rPr lang="en-US" sz="2000" b="0" dirty="0"/>
            </a:br>
            <a:r>
              <a:rPr lang="lt-LT" sz="2000" dirty="0"/>
              <a:t>VIEŠASIS SVARSTYMAS</a:t>
            </a:r>
            <a:endParaRPr lang="lv-LV" sz="2000" dirty="0" err="1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E7C09C-972D-4892-A301-5AB676B65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3429" y="4783353"/>
            <a:ext cx="3334209" cy="314110"/>
          </a:xfrm>
        </p:spPr>
        <p:txBody>
          <a:bodyPr/>
          <a:lstStyle/>
          <a:p>
            <a:r>
              <a:rPr lang="pl-PL" altLang="lt-LT" dirty="0">
                <a:solidFill>
                  <a:prstClr val="black"/>
                </a:solidFill>
                <a:cs typeface="Times New Roman" panose="02020603050405020304" pitchFamily="18" charset="0"/>
              </a:rPr>
              <a:t>Jakub </a:t>
            </a:r>
            <a:r>
              <a:rPr lang="pl-PL" altLang="lt-LT" dirty="0" err="1">
                <a:solidFill>
                  <a:prstClr val="black"/>
                </a:solidFill>
                <a:cs typeface="Times New Roman" panose="02020603050405020304" pitchFamily="18" charset="0"/>
              </a:rPr>
              <a:t>Sokoliński</a:t>
            </a:r>
            <a:r>
              <a:rPr lang="en-US" altLang="lt-LT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lt-LT" altLang="lt-LT" dirty="0">
                <a:solidFill>
                  <a:prstClr val="black"/>
                </a:solidFill>
                <a:cs typeface="Times New Roman" panose="02020603050405020304" pitchFamily="18" charset="0"/>
              </a:rPr>
              <a:t>atstovas iš „</a:t>
            </a:r>
            <a:r>
              <a:rPr lang="en-US" altLang="lt-LT" dirty="0">
                <a:solidFill>
                  <a:prstClr val="black"/>
                </a:solidFill>
                <a:cs typeface="Times New Roman" panose="02020603050405020304" pitchFamily="18" charset="0"/>
              </a:rPr>
              <a:t>IDOM Consulting, Engineering and Architecture</a:t>
            </a:r>
            <a:r>
              <a:rPr lang="lt-LT" altLang="lt-LT" dirty="0">
                <a:solidFill>
                  <a:prstClr val="black"/>
                </a:solidFill>
                <a:cs typeface="Times New Roman" panose="02020603050405020304" pitchFamily="18" charset="0"/>
              </a:rPr>
              <a:t>“</a:t>
            </a:r>
            <a:endParaRPr lang="en-US" i="1" dirty="0"/>
          </a:p>
          <a:p>
            <a:endParaRPr lang="lv-LV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B4C76A-0E55-473D-B6E5-36A28FCABB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ES" dirty="0"/>
              <a:t>2021/</a:t>
            </a:r>
            <a:r>
              <a:rPr lang="pl-PL" dirty="0"/>
              <a:t>10</a:t>
            </a:r>
            <a:r>
              <a:rPr lang="es-ES" dirty="0"/>
              <a:t>/</a:t>
            </a:r>
            <a:r>
              <a:rPr lang="en-US" dirty="0"/>
              <a:t>12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03595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CFA945E-36ED-4F80-B260-1E18C8AE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440000"/>
            <a:ext cx="8971322" cy="3132000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52215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6A9B2D3-3A80-4FAC-8303-A7D385602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" y="1440000"/>
            <a:ext cx="9045839" cy="3132000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54755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52955E-E773-486E-9D46-F5B64C47A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8956844" cy="3132000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19227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6D3D0B-7CF4-403C-8186-56BD9A39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440000"/>
            <a:ext cx="7904572" cy="3132000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71317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35179D-8135-4007-9192-727E3A9A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440000"/>
            <a:ext cx="7950132" cy="3132000"/>
          </a:xfrm>
          <a:prstGeom prst="rect">
            <a:avLst/>
          </a:pr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373608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707F648-EBA1-4403-BE49-1E7EC591F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8943064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960288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CE32A55-CC3B-45DE-A766-540F2929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8984530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77311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130565-50ED-4D01-B496-5022A1037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9050164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114010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29C8C29-7559-4BEF-B9A3-5D03AA4FF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440000"/>
            <a:ext cx="4551171" cy="3600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225482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E3EA7CE-49F1-4B30-99CA-BC94CB17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9012984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284659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61E2-5D79-48CE-AE87-D535D549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3000" dirty="0"/>
              <a:t>„Naujo geležinkelio ruožo nuo Ramygalos iki Lietuvos/Latvijos valstybinės sienos statinio projektavimo ir projekto vykdymo priežiūros paslaugos“​</a:t>
            </a:r>
            <a:endParaRPr lang="lv-LV" sz="3000" dirty="0"/>
          </a:p>
        </p:txBody>
      </p:sp>
    </p:spTree>
    <p:extLst>
      <p:ext uri="{BB962C8B-B14F-4D97-AF65-F5344CB8AC3E}">
        <p14:creationId xmlns:p14="http://schemas.microsoft.com/office/powerpoint/2010/main" val="1951368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2D94E8-A77E-4FDB-904F-DF781C3E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8989372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058244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C90AF3-ECF0-49E5-87DF-A521DC54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8961671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87460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972E9B-40D1-4DB8-A7D9-166054593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8980333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373122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9DD6400-86C5-45F0-8E4E-D597703D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6021310" cy="3600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030160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CACB92E-B29D-41B6-8C1B-1069FC4D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8995452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8477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7FD768-3669-4447-81FF-61F6C3A58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" y="1440000"/>
            <a:ext cx="9003288" cy="3132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022502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0632718-5CB6-4E1F-96D1-ABCE4B9A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440000"/>
            <a:ext cx="8645388" cy="3420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724691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1341F68-E0A1-41ED-8BB9-71A4E91F6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440000"/>
            <a:ext cx="6028000" cy="3600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029028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F6CBE0-29E9-402C-83F2-777D744E8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440000"/>
            <a:ext cx="8679013" cy="3420000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73105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97867B8-89FB-4395-AAD0-0EE44651E6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lt-LT" sz="2000" dirty="0"/>
              <a:t>GELEŽINKELIO IR KELIO</a:t>
            </a:r>
            <a:r>
              <a:rPr lang="es-ES" sz="2000" dirty="0"/>
              <a:t>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 3002</a:t>
            </a:r>
            <a:r>
              <a:rPr lang="es-ES" sz="2000" dirty="0"/>
              <a:t> </a:t>
            </a:r>
            <a:r>
              <a:rPr lang="lt-LT" sz="2000" dirty="0"/>
              <a:t>SANKRYŽOS</a:t>
            </a:r>
            <a:r>
              <a:rPr lang="es-ES" sz="2000" dirty="0"/>
              <a:t> </a:t>
            </a:r>
            <a:r>
              <a:rPr lang="lt-LT" sz="2000" dirty="0"/>
              <a:t>PLANAS</a:t>
            </a:r>
            <a:endParaRPr lang="es-ES" sz="20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282DF2C-C475-4C62-A265-BF4CCC1AAD12}"/>
              </a:ext>
            </a:extLst>
          </p:cNvPr>
          <p:cNvSpPr txBox="1">
            <a:spLocks/>
          </p:cNvSpPr>
          <p:nvPr/>
        </p:nvSpPr>
        <p:spPr>
          <a:xfrm>
            <a:off x="235374" y="1577217"/>
            <a:ext cx="3600450" cy="28677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>
                <a:solidFill>
                  <a:schemeClr val="tx1"/>
                </a:solidFill>
              </a:rPr>
              <a:t>Geležinkelio linija kertasi su keliu </a:t>
            </a:r>
            <a:r>
              <a:rPr lang="lt-LT" dirty="0" err="1">
                <a:solidFill>
                  <a:schemeClr val="tx1"/>
                </a:solidFill>
              </a:rPr>
              <a:t>Nr</a:t>
            </a:r>
            <a:r>
              <a:rPr lang="en-US" dirty="0">
                <a:solidFill>
                  <a:schemeClr val="tx1"/>
                </a:solidFill>
                <a:latin typeface="Myriad Pro"/>
              </a:rPr>
              <a:t>. </a:t>
            </a:r>
            <a:r>
              <a:rPr lang="pl-PL" dirty="0">
                <a:solidFill>
                  <a:schemeClr val="tx1"/>
                </a:solidFill>
              </a:rPr>
              <a:t>3002</a:t>
            </a:r>
            <a:r>
              <a:rPr lang="en-US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Ber</a:t>
            </a:r>
            <a:r>
              <a:rPr lang="pl-PL" dirty="0" err="1">
                <a:solidFill>
                  <a:schemeClr val="tx1"/>
                </a:solidFill>
                <a:latin typeface="Calibri"/>
                <a:cs typeface="Calibri"/>
              </a:rPr>
              <a:t>čiūnai</a:t>
            </a:r>
            <a:r>
              <a:rPr lang="en-US" dirty="0">
                <a:solidFill>
                  <a:schemeClr val="tx1"/>
                </a:solidFill>
                <a:latin typeface="Myriad Pro"/>
              </a:rPr>
              <a:t> -</a:t>
            </a:r>
            <a:r>
              <a:rPr lang="en-US" dirty="0">
                <a:solidFill>
                  <a:srgbClr val="FF0000"/>
                </a:solidFill>
                <a:latin typeface="Myriad Pro"/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Naujamiestis</a:t>
            </a:r>
            <a:r>
              <a:rPr lang="pl-PL" dirty="0">
                <a:solidFill>
                  <a:schemeClr val="tx1"/>
                </a:solidFill>
              </a:rPr>
              <a:t> 1+840</a:t>
            </a:r>
            <a:r>
              <a:rPr lang="en-US" dirty="0">
                <a:solidFill>
                  <a:schemeClr val="tx1"/>
                </a:solidFill>
                <a:latin typeface="Myriad Pro"/>
              </a:rPr>
              <a:t> km.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tx1"/>
                </a:solidFill>
              </a:rPr>
              <a:t>Planuojama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įrengti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geležinkelio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viaduką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sankirtoje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keliu</a:t>
            </a:r>
            <a:r>
              <a:rPr lang="lt-LT" dirty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>
                <a:solidFill>
                  <a:schemeClr val="tx1"/>
                </a:solidFill>
              </a:rPr>
              <a:t>Planuojama įrengti jungiamuosius kelius tam, kad užtikrinti privažiavimą prie geležineklio nuo kelio Nr</a:t>
            </a:r>
            <a:r>
              <a:rPr lang="pl-PL" dirty="0">
                <a:solidFill>
                  <a:schemeClr val="tx1"/>
                </a:solidFill>
              </a:rPr>
              <a:t>.: 3002</a:t>
            </a:r>
            <a:r>
              <a:rPr lang="lt-LT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>
                <a:solidFill>
                  <a:schemeClr val="tx1"/>
                </a:solidFill>
              </a:rPr>
              <a:t>Sprendiniuose mumatyta galimybė įrengti pėsčiųjų ir dviračių takus vadovaujantis VĮ „Lietuvos automobilių kelių direkcija“ reikalavimais</a:t>
            </a:r>
            <a:r>
              <a:rPr lang="en-US" dirty="0">
                <a:solidFill>
                  <a:schemeClr val="tx1"/>
                </a:solidFill>
              </a:rPr>
              <a:t>​</a:t>
            </a:r>
            <a:r>
              <a:rPr lang="lt-LT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endParaRPr lang="lv-LV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3B4F743-56ED-48FD-9FCE-ED41E4BC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58" y="1351127"/>
            <a:ext cx="503191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49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CAD5B71-25FD-41B1-860A-E3A54953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830" y="2631906"/>
            <a:ext cx="4461170" cy="24214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75D566-4075-4B24-921D-E2913AC0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1" y="1356104"/>
            <a:ext cx="4989141" cy="2519882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581505C5-530C-472C-8A61-6DC401DF19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36027" y="425306"/>
            <a:ext cx="5244662" cy="1016000"/>
          </a:xfrm>
        </p:spPr>
        <p:txBody>
          <a:bodyPr/>
          <a:lstStyle/>
          <a:p>
            <a:r>
              <a:rPr lang="lt-LT" sz="2000" dirty="0"/>
              <a:t>KELIO</a:t>
            </a:r>
            <a:r>
              <a:rPr lang="pl-PL" sz="2000" dirty="0"/>
              <a:t> N</a:t>
            </a:r>
            <a:r>
              <a:rPr lang="lt-LT" sz="2000" dirty="0"/>
              <a:t>R</a:t>
            </a:r>
            <a:r>
              <a:rPr lang="pl-PL" sz="2000" dirty="0"/>
              <a:t>.:</a:t>
            </a:r>
            <a:r>
              <a:rPr lang="es-ES" sz="2000" dirty="0"/>
              <a:t> </a:t>
            </a:r>
            <a:r>
              <a:rPr lang="pl-PL" sz="2000" dirty="0"/>
              <a:t>3002</a:t>
            </a:r>
            <a:r>
              <a:rPr lang="lt-LT" sz="2000" dirty="0"/>
              <a:t> PLANAS</a:t>
            </a:r>
            <a:r>
              <a:rPr lang="es-ES" sz="2000" dirty="0"/>
              <a:t> </a:t>
            </a:r>
          </a:p>
          <a:p>
            <a:r>
              <a:rPr lang="lt-LT" sz="2000" dirty="0"/>
              <a:t>IR SKERSINIS PJŪVIS</a:t>
            </a:r>
            <a:endParaRPr lang="lv-LV" sz="2000" dirty="0"/>
          </a:p>
          <a:p>
            <a:endParaRPr lang="es-ES" sz="2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B3084B-E00D-4CAC-82E5-0CC73E0895F2}"/>
              </a:ext>
            </a:extLst>
          </p:cNvPr>
          <p:cNvSpPr txBox="1"/>
          <p:nvPr/>
        </p:nvSpPr>
        <p:spPr>
          <a:xfrm>
            <a:off x="265427" y="3443730"/>
            <a:ext cx="1528204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SKERSINIS PJŪVIS</a:t>
            </a:r>
            <a:endParaRPr lang="es-ES" sz="1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30BBD3-BE11-48BF-A23E-D11339F8D5DE}"/>
              </a:ext>
            </a:extLst>
          </p:cNvPr>
          <p:cNvSpPr txBox="1"/>
          <p:nvPr/>
        </p:nvSpPr>
        <p:spPr>
          <a:xfrm>
            <a:off x="8131126" y="2811363"/>
            <a:ext cx="973600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PLANAS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852717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9AD40C8-5F64-441E-8357-CD4A76E2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896" y="1329710"/>
            <a:ext cx="3834937" cy="1768332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DAD11EC-000D-4F35-B41A-F5D8DAB586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22167" y="411647"/>
            <a:ext cx="4051188" cy="783959"/>
          </a:xfrm>
        </p:spPr>
        <p:txBody>
          <a:bodyPr/>
          <a:lstStyle/>
          <a:p>
            <a:pPr algn="l"/>
            <a:r>
              <a:rPr lang="lt-LT" sz="2000" dirty="0"/>
              <a:t>KELIO</a:t>
            </a:r>
            <a:r>
              <a:rPr lang="es-ES" sz="2000" dirty="0"/>
              <a:t>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 3002</a:t>
            </a:r>
            <a:r>
              <a:rPr lang="es-ES" sz="2000" dirty="0"/>
              <a:t> </a:t>
            </a:r>
            <a:r>
              <a:rPr lang="lt-LT" sz="2000" dirty="0"/>
              <a:t>SKERSINIS PJŪVIS PO GELEŽINKELIO VIADUKU</a:t>
            </a:r>
            <a:endParaRPr lang="lv-LV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B229B1-D48F-490F-98E3-39B646C4DD62}"/>
              </a:ext>
            </a:extLst>
          </p:cNvPr>
          <p:cNvSpPr txBox="1"/>
          <p:nvPr/>
        </p:nvSpPr>
        <p:spPr>
          <a:xfrm>
            <a:off x="4232318" y="1578776"/>
            <a:ext cx="877272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FASADAS</a:t>
            </a:r>
            <a:r>
              <a:rPr lang="es-ES" sz="1000" dirty="0"/>
              <a:t> 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20A32D-1ECF-4844-A1FA-E0F91799EB16}"/>
              </a:ext>
            </a:extLst>
          </p:cNvPr>
          <p:cNvSpPr txBox="1"/>
          <p:nvPr/>
        </p:nvSpPr>
        <p:spPr>
          <a:xfrm>
            <a:off x="5202895" y="4531798"/>
            <a:ext cx="1675538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lt-LT" sz="1000" dirty="0"/>
              <a:t>VIADUKO SKERSINIS PJŪVIS</a:t>
            </a:r>
            <a:endParaRPr lang="es-ES" sz="1000" dirty="0"/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1FA79B3-DF4E-407B-B0D8-CB1066E2C212}"/>
              </a:ext>
            </a:extLst>
          </p:cNvPr>
          <p:cNvSpPr txBox="1"/>
          <p:nvPr/>
        </p:nvSpPr>
        <p:spPr>
          <a:xfrm>
            <a:off x="320346" y="3729076"/>
            <a:ext cx="1471714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GELEŽINKELIO VIEADUKO PLANAS</a:t>
            </a:r>
            <a:endParaRPr lang="es-ES" sz="1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DAAB2F-83CC-4FA5-9EC9-48ABA1A18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9" y="1329710"/>
            <a:ext cx="2374488" cy="239936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9599AE0-4DA3-449E-BD87-953B97D90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716" y="2844086"/>
            <a:ext cx="2712179" cy="21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70437AF-6421-43E6-9C4C-EF65B1A011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19767" y="653369"/>
            <a:ext cx="4240454" cy="569913"/>
          </a:xfrm>
        </p:spPr>
        <p:txBody>
          <a:bodyPr/>
          <a:lstStyle/>
          <a:p>
            <a:r>
              <a:rPr lang="lt-LT" sz="2000" dirty="0"/>
              <a:t>KELIO</a:t>
            </a:r>
            <a:r>
              <a:rPr lang="pl-PL" sz="2000" dirty="0"/>
              <a:t> N</a:t>
            </a:r>
            <a:r>
              <a:rPr lang="lt-LT" sz="2000" dirty="0"/>
              <a:t>R</a:t>
            </a:r>
            <a:r>
              <a:rPr lang="pl-PL" sz="2000" dirty="0"/>
              <a:t>.:</a:t>
            </a:r>
            <a:r>
              <a:rPr lang="es-ES" sz="2000" dirty="0"/>
              <a:t> </a:t>
            </a:r>
            <a:r>
              <a:rPr lang="pl-PL" sz="2000" dirty="0"/>
              <a:t>3002</a:t>
            </a:r>
            <a:r>
              <a:rPr lang="lt-LT" sz="2000" dirty="0"/>
              <a:t> VIZUALIZACIJA</a:t>
            </a:r>
            <a:endParaRPr lang="lv-LV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CCCAF-A57A-490E-A8AD-70CB95935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" y="1296000"/>
            <a:ext cx="672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9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18CD96-0F83-409E-9364-956EE0CC04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8101" y="370114"/>
            <a:ext cx="4602120" cy="860425"/>
          </a:xfrm>
        </p:spPr>
        <p:txBody>
          <a:bodyPr/>
          <a:lstStyle/>
          <a:p>
            <a:r>
              <a:rPr lang="lt-LT" sz="2000" dirty="0"/>
              <a:t>GELEŽINKELIO IR KELIO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 195</a:t>
            </a:r>
            <a:r>
              <a:rPr lang="lt-LT" sz="2000" dirty="0"/>
              <a:t> SANKRYŽOS PLANAS</a:t>
            </a:r>
            <a:endParaRPr lang="lv-LV" sz="20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BA922E5-068F-40B2-9B06-8275FDC9C852}"/>
              </a:ext>
            </a:extLst>
          </p:cNvPr>
          <p:cNvSpPr txBox="1">
            <a:spLocks/>
          </p:cNvSpPr>
          <p:nvPr/>
        </p:nvSpPr>
        <p:spPr>
          <a:xfrm>
            <a:off x="15109" y="4095849"/>
            <a:ext cx="3511862" cy="976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439BE93-8CBF-4155-9B16-5225E4F30366}"/>
              </a:ext>
            </a:extLst>
          </p:cNvPr>
          <p:cNvSpPr txBox="1">
            <a:spLocks/>
          </p:cNvSpPr>
          <p:nvPr/>
        </p:nvSpPr>
        <p:spPr>
          <a:xfrm>
            <a:off x="145142" y="1417594"/>
            <a:ext cx="2764971" cy="3563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>
                <a:solidFill>
                  <a:srgbClr val="595959"/>
                </a:solidFill>
              </a:rPr>
              <a:t>Geležinkelio linija kerta kelią </a:t>
            </a:r>
            <a:r>
              <a:rPr lang="lt-LT" dirty="0" err="1">
                <a:solidFill>
                  <a:srgbClr val="595959"/>
                </a:solidFill>
              </a:rPr>
              <a:t>Nr</a:t>
            </a:r>
            <a:r>
              <a:rPr lang="en-US" dirty="0">
                <a:solidFill>
                  <a:srgbClr val="595959"/>
                </a:solidFill>
                <a:latin typeface="Myriad Pro"/>
              </a:rPr>
              <a:t>. </a:t>
            </a:r>
            <a:r>
              <a:rPr lang="pl-PL" dirty="0">
                <a:solidFill>
                  <a:srgbClr val="595959"/>
                </a:solidFill>
              </a:rPr>
              <a:t>195 K</a:t>
            </a:r>
            <a:r>
              <a:rPr lang="lt-LT" dirty="0">
                <a:solidFill>
                  <a:srgbClr val="595959"/>
                </a:solidFill>
                <a:latin typeface="Calibri"/>
                <a:cs typeface="Calibri"/>
              </a:rPr>
              <a:t>ė</a:t>
            </a:r>
            <a:r>
              <a:rPr lang="pl-PL" dirty="0" err="1">
                <a:solidFill>
                  <a:srgbClr val="595959"/>
                </a:solidFill>
                <a:latin typeface="Calibri"/>
                <a:cs typeface="Calibri"/>
              </a:rPr>
              <a:t>dai</a:t>
            </a:r>
            <a:r>
              <a:rPr lang="lt-LT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lang="pl-PL" dirty="0" err="1">
                <a:solidFill>
                  <a:srgbClr val="595959"/>
                </a:solidFill>
                <a:latin typeface="Calibri"/>
                <a:cs typeface="Calibri"/>
              </a:rPr>
              <a:t>iai</a:t>
            </a:r>
            <a:r>
              <a:rPr lang="pl-PL" dirty="0">
                <a:solidFill>
                  <a:srgbClr val="595959"/>
                </a:solidFill>
                <a:latin typeface="Calibri"/>
                <a:cs typeface="Calibri"/>
              </a:rPr>
              <a:t> – </a:t>
            </a:r>
            <a:r>
              <a:rPr lang="pl-PL" dirty="0" err="1">
                <a:solidFill>
                  <a:srgbClr val="595959"/>
                </a:solidFill>
                <a:latin typeface="Calibri"/>
                <a:cs typeface="Calibri"/>
              </a:rPr>
              <a:t>Krekenava</a:t>
            </a:r>
            <a:r>
              <a:rPr lang="pl-PL" dirty="0">
                <a:solidFill>
                  <a:srgbClr val="595959"/>
                </a:solidFill>
                <a:latin typeface="Calibri"/>
                <a:cs typeface="Calibri"/>
              </a:rPr>
              <a:t> – </a:t>
            </a:r>
            <a:r>
              <a:rPr lang="pl-PL" dirty="0" err="1">
                <a:solidFill>
                  <a:srgbClr val="595959"/>
                </a:solidFill>
                <a:latin typeface="Calibri"/>
                <a:cs typeface="Calibri"/>
              </a:rPr>
              <a:t>Panev</a:t>
            </a:r>
            <a:r>
              <a:rPr lang="lt-LT" dirty="0" err="1">
                <a:solidFill>
                  <a:srgbClr val="595959"/>
                </a:solidFill>
                <a:latin typeface="Calibri"/>
                <a:cs typeface="Calibri"/>
              </a:rPr>
              <a:t>ėž</a:t>
            </a:r>
            <a:r>
              <a:rPr lang="pl-PL" dirty="0" err="1">
                <a:solidFill>
                  <a:srgbClr val="595959"/>
                </a:solidFill>
                <a:latin typeface="Calibri"/>
                <a:cs typeface="Calibri"/>
              </a:rPr>
              <a:t>ys</a:t>
            </a:r>
            <a:r>
              <a:rPr lang="en-US" dirty="0">
                <a:solidFill>
                  <a:srgbClr val="595959"/>
                </a:solidFill>
                <a:latin typeface="Myriad Pro"/>
              </a:rPr>
              <a:t> </a:t>
            </a:r>
            <a:r>
              <a:rPr lang="lt-LT" dirty="0">
                <a:solidFill>
                  <a:srgbClr val="595959"/>
                </a:solidFill>
              </a:rPr>
              <a:t>7+500,00 km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 err="1"/>
              <a:t>Planuojama</a:t>
            </a:r>
            <a:r>
              <a:rPr lang="en-US" dirty="0"/>
              <a:t> </a:t>
            </a:r>
            <a:r>
              <a:rPr lang="en-US" dirty="0" err="1"/>
              <a:t>įrengti</a:t>
            </a:r>
            <a:r>
              <a:rPr lang="en-US" dirty="0"/>
              <a:t> </a:t>
            </a:r>
            <a:r>
              <a:rPr lang="lt-LT" dirty="0"/>
              <a:t>kelio</a:t>
            </a:r>
            <a:r>
              <a:rPr lang="en-US" dirty="0"/>
              <a:t> </a:t>
            </a:r>
            <a:r>
              <a:rPr lang="en-US" dirty="0" err="1"/>
              <a:t>viaduką</a:t>
            </a:r>
            <a:r>
              <a:rPr lang="en-US" dirty="0"/>
              <a:t> </a:t>
            </a:r>
            <a:r>
              <a:rPr lang="en-US" dirty="0" err="1"/>
              <a:t>sankirtoje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lt-LT" dirty="0"/>
              <a:t>geležin</a:t>
            </a:r>
            <a:r>
              <a:rPr lang="en-US" dirty="0" err="1"/>
              <a:t>keliu</a:t>
            </a:r>
            <a:r>
              <a:rPr lang="en-US" dirty="0"/>
              <a:t>. </a:t>
            </a:r>
            <a:endParaRPr lang="lt-LT" dirty="0"/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Abejose geležinkelio pusėse planuojama </a:t>
            </a:r>
            <a:r>
              <a:rPr lang="en-US" dirty="0" err="1"/>
              <a:t>įrengti</a:t>
            </a:r>
            <a:r>
              <a:rPr lang="en-US" dirty="0"/>
              <a:t> </a:t>
            </a:r>
            <a:r>
              <a:rPr lang="en-US" dirty="0" err="1"/>
              <a:t>jungiamuosius</a:t>
            </a:r>
            <a:r>
              <a:rPr lang="en-US" dirty="0"/>
              <a:t> </a:t>
            </a:r>
            <a:r>
              <a:rPr lang="en-US" dirty="0" err="1"/>
              <a:t>kelius</a:t>
            </a:r>
            <a:r>
              <a:rPr lang="en-US" dirty="0"/>
              <a:t> tam,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užtikrinti</a:t>
            </a:r>
            <a:r>
              <a:rPr lang="en-US" dirty="0"/>
              <a:t> </a:t>
            </a:r>
            <a:r>
              <a:rPr lang="en-US" dirty="0" err="1"/>
              <a:t>privažiavimą</a:t>
            </a:r>
            <a:r>
              <a:rPr lang="en-US" dirty="0"/>
              <a:t> </a:t>
            </a:r>
            <a:r>
              <a:rPr lang="en-US" dirty="0" err="1"/>
              <a:t>prie</a:t>
            </a:r>
            <a:r>
              <a:rPr lang="en-US" dirty="0"/>
              <a:t> </a:t>
            </a:r>
            <a:r>
              <a:rPr lang="lt-LT" dirty="0"/>
              <a:t>privačių žemės sklypų.</a:t>
            </a:r>
            <a:endParaRPr lang="pl-PL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VĮ „Lietuvos automobilių kelių direkcija“ nepateikė reikalavimų numatyti galimybes ateityje įrengti pėsčiųjų ar dviračių takus.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Tam, kad užtikrinti pėsčiųjų saugumą, pėsčiųjų takas krašto kelyje  planuojamas su apsauginiais atitvarais.</a:t>
            </a:r>
            <a:endParaRPr lang="lv-LV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15E093E-06C2-4D5C-B665-5E9E8D2F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1" y="1430389"/>
            <a:ext cx="5010101" cy="3600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9BA7AA5-6A53-4E4E-A21E-151AB7427BA4}"/>
              </a:ext>
            </a:extLst>
          </p:cNvPr>
          <p:cNvSpPr/>
          <p:nvPr/>
        </p:nvSpPr>
        <p:spPr>
          <a:xfrm>
            <a:off x="5090615" y="3316406"/>
            <a:ext cx="368490" cy="3266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15788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95A29F-043B-420A-904A-CAEA16000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20" y="2742127"/>
            <a:ext cx="4489963" cy="235476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BB7F659-5507-43E2-9A21-D22EFF0B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9" y="3147955"/>
            <a:ext cx="2736613" cy="194893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049908-27B6-4807-86C8-ED4606EF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599" y="1339699"/>
            <a:ext cx="3259452" cy="2638766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C41CAC43-7392-4051-A68D-B5ACF5479F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647865"/>
            <a:ext cx="5244662" cy="569913"/>
          </a:xfrm>
        </p:spPr>
        <p:txBody>
          <a:bodyPr/>
          <a:lstStyle/>
          <a:p>
            <a:r>
              <a:rPr lang="lt-LT" sz="2000" dirty="0"/>
              <a:t>KELIO NR</a:t>
            </a:r>
            <a:r>
              <a:rPr lang="pl-PL" sz="2000" dirty="0"/>
              <a:t>.:</a:t>
            </a:r>
            <a:r>
              <a:rPr lang="es-ES" sz="2000" dirty="0"/>
              <a:t> </a:t>
            </a:r>
            <a:r>
              <a:rPr lang="pl-PL" sz="2000" dirty="0"/>
              <a:t>195</a:t>
            </a:r>
            <a:r>
              <a:rPr lang="es-ES" sz="2000" dirty="0"/>
              <a:t> </a:t>
            </a:r>
            <a:r>
              <a:rPr lang="lt-LT" sz="2000" dirty="0"/>
              <a:t>PLANAS IR SKERSINIS PJŪVIS</a:t>
            </a:r>
            <a:endParaRPr lang="lv-LV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8E9893-6483-454B-ADD6-0C0C57145205}"/>
              </a:ext>
            </a:extLst>
          </p:cNvPr>
          <p:cNvSpPr txBox="1"/>
          <p:nvPr/>
        </p:nvSpPr>
        <p:spPr>
          <a:xfrm>
            <a:off x="6609208" y="2373985"/>
            <a:ext cx="1148727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PLANAS</a:t>
            </a:r>
            <a:endParaRPr lang="es-ES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853A40-4EB3-4602-BE7D-D6D1624EC8D7}"/>
              </a:ext>
            </a:extLst>
          </p:cNvPr>
          <p:cNvSpPr txBox="1"/>
          <p:nvPr/>
        </p:nvSpPr>
        <p:spPr>
          <a:xfrm>
            <a:off x="115768" y="2742127"/>
            <a:ext cx="1452779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VIADUKO PLANAS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959843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68FFC5-A045-4640-8BFB-D9ABACDA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7" y="1349602"/>
            <a:ext cx="4511683" cy="1994755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766AE2D-B6EB-4C24-AC52-CF6DADF3F6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355600"/>
            <a:ext cx="5244662" cy="758825"/>
          </a:xfrm>
        </p:spPr>
        <p:txBody>
          <a:bodyPr/>
          <a:lstStyle/>
          <a:p>
            <a:r>
              <a:rPr lang="lt-LT" sz="2000" dirty="0"/>
              <a:t>KELIO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 195</a:t>
            </a:r>
            <a:r>
              <a:rPr lang="es-ES" sz="2000" dirty="0"/>
              <a:t> </a:t>
            </a:r>
            <a:r>
              <a:rPr lang="lt-LT" sz="2000" dirty="0"/>
              <a:t>VIADUKO FASADAS IR SKERSINIAI PJŪVIAI</a:t>
            </a:r>
            <a:endParaRPr lang="lv-LV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66A47A-5CB4-438F-A03C-B82A619882AF}"/>
              </a:ext>
            </a:extLst>
          </p:cNvPr>
          <p:cNvSpPr txBox="1"/>
          <p:nvPr/>
        </p:nvSpPr>
        <p:spPr>
          <a:xfrm>
            <a:off x="1655935" y="3021830"/>
            <a:ext cx="1340832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VIADUKO FASADAS</a:t>
            </a:r>
            <a:endParaRPr lang="es-ES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AC6BDF-DD5D-4C32-B3A1-BC2B4EA64921}"/>
              </a:ext>
            </a:extLst>
          </p:cNvPr>
          <p:cNvSpPr txBox="1"/>
          <p:nvPr/>
        </p:nvSpPr>
        <p:spPr>
          <a:xfrm>
            <a:off x="7595308" y="3309299"/>
            <a:ext cx="133663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SKERSINIS PJŪVIS ANT TILTO</a:t>
            </a:r>
            <a:endParaRPr lang="es-ES" sz="1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0CA8AD-A63E-412A-8335-0C2CC991DE3D}"/>
              </a:ext>
            </a:extLst>
          </p:cNvPr>
          <p:cNvSpPr txBox="1"/>
          <p:nvPr/>
        </p:nvSpPr>
        <p:spPr>
          <a:xfrm>
            <a:off x="1116277" y="4594076"/>
            <a:ext cx="1662092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SKERSINIS PJŪVIS PYLIME</a:t>
            </a:r>
            <a:endParaRPr lang="es-ES" sz="1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6DA7C4-C599-4D22-B16F-EC0FC43CA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90905"/>
            <a:ext cx="4511683" cy="16771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632DA70-1E52-4E5B-9736-AAD8053DE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737" y="3620527"/>
            <a:ext cx="4511684" cy="13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3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55DD0D3-9FD9-4C78-9558-14E951F8F9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703943"/>
            <a:ext cx="5244662" cy="410482"/>
          </a:xfrm>
        </p:spPr>
        <p:txBody>
          <a:bodyPr/>
          <a:lstStyle/>
          <a:p>
            <a:r>
              <a:rPr lang="lt-LT" sz="2000" dirty="0"/>
              <a:t>KELIO</a:t>
            </a:r>
            <a:r>
              <a:rPr lang="es-ES" sz="2000" dirty="0"/>
              <a:t>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 195</a:t>
            </a:r>
            <a:r>
              <a:rPr lang="lt-LT" sz="2000" dirty="0"/>
              <a:t> VIZUALIZACIJA</a:t>
            </a:r>
            <a:endParaRPr lang="lv-LV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EFDF0-E634-454F-AF0A-A9C4445B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" y="1295720"/>
            <a:ext cx="672000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42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18CD96-0F83-409E-9364-956EE0CC04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5523" y="370114"/>
            <a:ext cx="4424698" cy="860425"/>
          </a:xfrm>
        </p:spPr>
        <p:txBody>
          <a:bodyPr/>
          <a:lstStyle/>
          <a:p>
            <a:r>
              <a:rPr lang="lt-LT" sz="2000" dirty="0"/>
              <a:t>GELEŽINKELIO IR KELIO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 A17 </a:t>
            </a:r>
            <a:r>
              <a:rPr lang="lt-LT" sz="2000" dirty="0"/>
              <a:t>SANKRYŽOS PLANAS</a:t>
            </a:r>
            <a:endParaRPr lang="lv-LV" sz="20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BA922E5-068F-40B2-9B06-8275FDC9C852}"/>
              </a:ext>
            </a:extLst>
          </p:cNvPr>
          <p:cNvSpPr txBox="1">
            <a:spLocks/>
          </p:cNvSpPr>
          <p:nvPr/>
        </p:nvSpPr>
        <p:spPr>
          <a:xfrm>
            <a:off x="15109" y="4095849"/>
            <a:ext cx="3511862" cy="976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439BE93-8CBF-4155-9B16-5225E4F30366}"/>
              </a:ext>
            </a:extLst>
          </p:cNvPr>
          <p:cNvSpPr txBox="1">
            <a:spLocks/>
          </p:cNvSpPr>
          <p:nvPr/>
        </p:nvSpPr>
        <p:spPr>
          <a:xfrm>
            <a:off x="145142" y="1417594"/>
            <a:ext cx="2764971" cy="3563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>
                <a:solidFill>
                  <a:srgbClr val="595959"/>
                </a:solidFill>
              </a:rPr>
              <a:t>Geležinkelio linija kerta magistralinį kelias A17 Panevėžio aplinkelis.</a:t>
            </a:r>
            <a:endParaRPr lang="pl-PL" dirty="0">
              <a:solidFill>
                <a:srgbClr val="595959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Sankryžoje planuojama įrengti automobilių viaduką.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Abejose geležinkelio pusėse planuojama įrengti jungiamuosius kelius tam, kad užtikrinti privažiavimą prie privačių žemės sklypų.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VĮ „Lietuvos automobilių kelių direkcija“ nepateikė reikalavimų numatyti galimybes ateityje įrengti pėsčiųjų ar dviračių takus.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Tam, kad užtikrinti pėsčiųjų saugumą, pėsčiųjų takas magistraliniame kelyje  planuojamas su apsauginiais atitvarais.</a:t>
            </a:r>
            <a:endParaRPr lang="lv-LV" dirty="0"/>
          </a:p>
          <a:p>
            <a:endParaRPr lang="lv-LV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15E093E-06C2-4D5C-B665-5E9E8D2F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1" y="1417594"/>
            <a:ext cx="5010101" cy="3600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2661BA01-5CEC-42AE-9E86-D92065CF2D38}"/>
              </a:ext>
            </a:extLst>
          </p:cNvPr>
          <p:cNvSpPr/>
          <p:nvPr/>
        </p:nvSpPr>
        <p:spPr>
          <a:xfrm>
            <a:off x="5384042" y="2872820"/>
            <a:ext cx="368490" cy="3266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66736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6D50305-808D-4787-840F-5383EAAC6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1" y="1394665"/>
            <a:ext cx="5047759" cy="2269759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C41CAC43-7392-4051-A68D-B5ACF5479F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647865"/>
            <a:ext cx="5244662" cy="569913"/>
          </a:xfrm>
        </p:spPr>
        <p:txBody>
          <a:bodyPr/>
          <a:lstStyle/>
          <a:p>
            <a:r>
              <a:rPr lang="lt-LT" sz="2000" dirty="0"/>
              <a:t>KELIO</a:t>
            </a:r>
            <a:r>
              <a:rPr lang="pl-PL" sz="2000" dirty="0"/>
              <a:t> N</a:t>
            </a:r>
            <a:r>
              <a:rPr lang="lt-LT" sz="2000" dirty="0"/>
              <a:t>R</a:t>
            </a:r>
            <a:r>
              <a:rPr lang="pl-PL" sz="2000" dirty="0"/>
              <a:t>.:</a:t>
            </a:r>
            <a:r>
              <a:rPr lang="es-ES" sz="2000" dirty="0"/>
              <a:t> </a:t>
            </a:r>
            <a:r>
              <a:rPr lang="pl-PL" sz="2000" dirty="0"/>
              <a:t>A17</a:t>
            </a:r>
            <a:r>
              <a:rPr lang="es-ES" sz="2000" dirty="0"/>
              <a:t> </a:t>
            </a:r>
            <a:r>
              <a:rPr lang="lt-LT" sz="2000" dirty="0"/>
              <a:t>PLANAS IR SKERSINIS PJŪVIS</a:t>
            </a:r>
            <a:endParaRPr lang="lv-LV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8E9893-6483-454B-ADD6-0C0C57145205}"/>
              </a:ext>
            </a:extLst>
          </p:cNvPr>
          <p:cNvSpPr txBox="1"/>
          <p:nvPr/>
        </p:nvSpPr>
        <p:spPr>
          <a:xfrm>
            <a:off x="3123022" y="1507610"/>
            <a:ext cx="1048049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PLANAS</a:t>
            </a:r>
            <a:endParaRPr lang="es-ES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853A40-4EB3-4602-BE7D-D6D1624EC8D7}"/>
              </a:ext>
            </a:extLst>
          </p:cNvPr>
          <p:cNvSpPr txBox="1"/>
          <p:nvPr/>
        </p:nvSpPr>
        <p:spPr>
          <a:xfrm>
            <a:off x="7744265" y="4613422"/>
            <a:ext cx="1189725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VIADUKO PLANAS</a:t>
            </a:r>
            <a:endParaRPr lang="es-ES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9067890-A723-48D9-AA1A-3435949CE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924" y="2657387"/>
            <a:ext cx="3593066" cy="18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50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1F1A96F-913F-4066-A7EE-FA7ADEAB9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4" y="1300914"/>
            <a:ext cx="5154004" cy="13205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C2EB1F-05D9-46E8-9465-4EC435909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863" y="2621438"/>
            <a:ext cx="3992025" cy="2166462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766AE2D-B6EB-4C24-AC52-CF6DADF3F6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355600"/>
            <a:ext cx="5244662" cy="758825"/>
          </a:xfrm>
        </p:spPr>
        <p:txBody>
          <a:bodyPr/>
          <a:lstStyle/>
          <a:p>
            <a:r>
              <a:rPr lang="lt-LT" sz="2000" dirty="0"/>
              <a:t>KELIO</a:t>
            </a:r>
            <a:r>
              <a:rPr lang="es-ES" sz="2000" dirty="0"/>
              <a:t> </a:t>
            </a:r>
            <a:r>
              <a:rPr lang="pl-PL" sz="2000" dirty="0"/>
              <a:t>NO.: A17</a:t>
            </a:r>
            <a:r>
              <a:rPr lang="lt-LT" sz="2000" dirty="0"/>
              <a:t> VIADUKO FASADAS IR SKERSINIS PJŪVIS</a:t>
            </a:r>
            <a:endParaRPr lang="lv-LV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66A47A-5CB4-438F-A03C-B82A619882AF}"/>
              </a:ext>
            </a:extLst>
          </p:cNvPr>
          <p:cNvSpPr txBox="1"/>
          <p:nvPr/>
        </p:nvSpPr>
        <p:spPr>
          <a:xfrm>
            <a:off x="257039" y="2588035"/>
            <a:ext cx="1340832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VIADUKO FASADAS</a:t>
            </a:r>
            <a:endParaRPr lang="es-ES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AC6BDF-DD5D-4C32-B3A1-BC2B4EA64921}"/>
              </a:ext>
            </a:extLst>
          </p:cNvPr>
          <p:cNvSpPr txBox="1"/>
          <p:nvPr/>
        </p:nvSpPr>
        <p:spPr>
          <a:xfrm>
            <a:off x="7690842" y="4587845"/>
            <a:ext cx="133663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SKERSINIS PJŪVIS ANT VIADUKO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134439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9A221D-46F4-4137-A632-C6182EBF89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lt-LT" altLang="lt-LT" sz="2000" dirty="0"/>
              <a:t>VIEŠOJO SVARSTYMO INFORMACIJA</a:t>
            </a:r>
            <a:endParaRPr lang="es-ES" sz="200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DFADA42-146C-4A45-BBF1-6D6E629EA41F}"/>
              </a:ext>
            </a:extLst>
          </p:cNvPr>
          <p:cNvSpPr txBox="1">
            <a:spLocks/>
          </p:cNvSpPr>
          <p:nvPr/>
        </p:nvSpPr>
        <p:spPr>
          <a:xfrm>
            <a:off x="437274" y="1328095"/>
            <a:ext cx="8269452" cy="3752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134993" algn="l" defTabSz="514323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1125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85743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04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66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28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389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51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13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875" indent="-128581" algn="l" defTabSz="514323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Viešojo susirinkimo pirmininkas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– </a:t>
            </a:r>
            <a:r>
              <a:rPr lang="pl-PL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Jakub Sokoliński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, </a:t>
            </a: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atstovas iš „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IDOM Consulting, Engineering and Architecture</a:t>
            </a: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“.</a:t>
            </a:r>
            <a:endParaRPr lang="en-US" altLang="lt-LT" sz="1130" dirty="0">
              <a:solidFill>
                <a:prstClr val="black"/>
              </a:solidFill>
              <a:latin typeface="Myriad Pro" panose="020B05030304030202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Viešojo susirinkimo sekretorė - </a:t>
            </a:r>
            <a:r>
              <a:rPr lang="lt-LT" sz="1130" u="sng" dirty="0">
                <a:solidFill>
                  <a:schemeClr val="tx2"/>
                </a:solidFill>
              </a:rPr>
              <a:t>Šarūnė Tučinskaitė</a:t>
            </a:r>
            <a:r>
              <a:rPr lang="en-US" altLang="lt-LT" sz="1130" u="sng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, </a:t>
            </a:r>
            <a:r>
              <a:rPr lang="lt-LT" altLang="lt-LT" sz="1130" u="sng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projekto administratorė</a:t>
            </a:r>
            <a:r>
              <a:rPr lang="en-US" altLang="lt-LT" sz="1130" u="sng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UAB </a:t>
            </a:r>
            <a:r>
              <a:rPr lang="lt-LT" altLang="lt-LT" sz="1130" u="sng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„</a:t>
            </a:r>
            <a:r>
              <a:rPr lang="en-US" altLang="lt-LT" sz="1130" u="sng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Kelpro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jektas</a:t>
            </a: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“.</a:t>
            </a:r>
            <a:endParaRPr lang="en-US" altLang="lt-LT" sz="1130" dirty="0">
              <a:solidFill>
                <a:prstClr val="black"/>
              </a:solidFill>
              <a:latin typeface="Myriad Pro" panose="020B05030304030202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Užsakovas - </a:t>
            </a:r>
            <a:r>
              <a:rPr lang="en-US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RB Rail AS </a:t>
            </a:r>
            <a:r>
              <a:rPr lang="en-US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Lietuvos</a:t>
            </a:r>
            <a:r>
              <a:rPr lang="en-US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filialas</a:t>
            </a:r>
            <a:r>
              <a:rPr 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.</a:t>
            </a:r>
            <a:endParaRPr lang="en-US" sz="1130" dirty="0">
              <a:solidFill>
                <a:prstClr val="black"/>
              </a:solidFill>
              <a:latin typeface="Myriad Pro" panose="020B05030304030202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Statytojas - </a:t>
            </a:r>
            <a:r>
              <a:rPr lang="lt-LT" altLang="lt-LT" sz="120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AB</a:t>
            </a:r>
            <a:r>
              <a:rPr lang="lt-LT" altLang="lt-LT" sz="1200" dirty="0">
                <a:solidFill>
                  <a:schemeClr val="tx2"/>
                </a:solidFill>
                <a:latin typeface="Myriad Pro" panose="020B0503030403020204"/>
                <a:cs typeface="Times New Roman" panose="02020603050405020304" pitchFamily="18" charset="0"/>
              </a:rPr>
              <a:t>„LTG Infra“.</a:t>
            </a:r>
            <a:endParaRPr lang="en-US" altLang="lt-LT" sz="1130" dirty="0">
              <a:solidFill>
                <a:prstClr val="black"/>
              </a:solidFill>
              <a:latin typeface="Myriad Pro" panose="020B05030304030202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Suinteresuotos visuomenės pasiūlymai galėjo būti teikiami iki visuomenės viešo susirinkimo pradžios ir šio susirinkimo metu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Viešo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susirinkimo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dalyviai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yra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registruojami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Viešo susirinkimo dalyvių pasisakymai įrašomi į protokolą.​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Viešo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susirinkimo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protokolas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bus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parengtas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per 3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darbo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dienas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po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susirinkimo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.​</a:t>
            </a:r>
            <a:endParaRPr lang="lt-LT" altLang="lt-LT" sz="1130" dirty="0">
              <a:solidFill>
                <a:prstClr val="black"/>
              </a:solidFill>
              <a:latin typeface="Myriad Pro" panose="020B05030304030202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Projektuotojas viešojo susirinkimo protokolą su priedais įkelia į 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IS </a:t>
            </a:r>
            <a:r>
              <a:rPr lang="en-US" altLang="lt-LT" sz="1130" dirty="0" err="1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Infostatyba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 </a:t>
            </a: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per penkias darbo dienas</a:t>
            </a:r>
            <a:r>
              <a:rPr lang="en-US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Projektuotojas prašymą pritarti projektiniams pasiūlymams kartu su projektiniais pasiūlymais, ataskaita su priedais, protokolu, garso įrašu, teikia tiesiogiai savivaldybės administracijos valstybės tarnautojui per IS „Infostatyba“.</a:t>
            </a:r>
            <a:endParaRPr lang="en-US" altLang="lt-LT" sz="1130" dirty="0">
              <a:solidFill>
                <a:prstClr val="black"/>
              </a:solidFill>
              <a:latin typeface="Myriad Pro" panose="020B05030304030202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68"/>
              </a:spcAft>
              <a:defRPr/>
            </a:pPr>
            <a:r>
              <a:rPr lang="lt-LT" altLang="lt-LT" sz="1130" dirty="0">
                <a:solidFill>
                  <a:prstClr val="black"/>
                </a:solidFill>
                <a:latin typeface="Myriad Pro" panose="020B0503030403020204"/>
                <a:cs typeface="Times New Roman" panose="02020603050405020304" pitchFamily="18" charset="0"/>
              </a:rPr>
              <a:t>Remiantis Lietuvos Respublikos viešojo administravimo įstatymo 36 straipsniu, savivaldybės administracijos valstybės tarnautojo, atliekančio savivaldybės vyriausiojo architekto funkcijas, sprendimas gali būti skundžiamas Administracinių ginčų komisijai arba administraciniam teismui įstatymų numatyta tvarka.​</a:t>
            </a:r>
            <a:endParaRPr lang="lt-LT" sz="113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70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55DD0D3-9FD9-4C78-9558-14E951F8F9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703943"/>
            <a:ext cx="5244662" cy="410482"/>
          </a:xfrm>
        </p:spPr>
        <p:txBody>
          <a:bodyPr/>
          <a:lstStyle/>
          <a:p>
            <a:r>
              <a:rPr lang="lt-LT" sz="2000" dirty="0"/>
              <a:t>KELIO NR</a:t>
            </a:r>
            <a:r>
              <a:rPr lang="pl-PL" sz="2000" dirty="0"/>
              <a:t>.: A17</a:t>
            </a:r>
            <a:r>
              <a:rPr lang="lt-LT" sz="2000" dirty="0"/>
              <a:t> VIZUALIZACIJA</a:t>
            </a:r>
            <a:endParaRPr lang="lv-LV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29A47-140B-4F94-B49C-8371B40A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" y="1296000"/>
            <a:ext cx="672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20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18CD96-0F83-409E-9364-956EE0CC04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5523" y="370114"/>
            <a:ext cx="4424698" cy="860425"/>
          </a:xfrm>
        </p:spPr>
        <p:txBody>
          <a:bodyPr/>
          <a:lstStyle/>
          <a:p>
            <a:r>
              <a:rPr lang="lt-LT" sz="2000" dirty="0"/>
              <a:t>GELEŽINKELIO IR KELIO</a:t>
            </a:r>
            <a:r>
              <a:rPr lang="pl-PL" sz="2000" dirty="0"/>
              <a:t> N</a:t>
            </a:r>
            <a:r>
              <a:rPr lang="lt-LT" sz="2000" dirty="0"/>
              <a:t>R</a:t>
            </a:r>
            <a:r>
              <a:rPr lang="pl-PL" sz="2000" dirty="0"/>
              <a:t>.: A8 </a:t>
            </a:r>
            <a:r>
              <a:rPr lang="lt-LT" sz="2000" dirty="0"/>
              <a:t>SANKRYŽOS PLANAS</a:t>
            </a:r>
            <a:endParaRPr lang="lv-LV" sz="20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BA922E5-068F-40B2-9B06-8275FDC9C852}"/>
              </a:ext>
            </a:extLst>
          </p:cNvPr>
          <p:cNvSpPr txBox="1">
            <a:spLocks/>
          </p:cNvSpPr>
          <p:nvPr/>
        </p:nvSpPr>
        <p:spPr>
          <a:xfrm>
            <a:off x="15109" y="4095849"/>
            <a:ext cx="3511862" cy="976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439BE93-8CBF-4155-9B16-5225E4F30366}"/>
              </a:ext>
            </a:extLst>
          </p:cNvPr>
          <p:cNvSpPr txBox="1">
            <a:spLocks/>
          </p:cNvSpPr>
          <p:nvPr/>
        </p:nvSpPr>
        <p:spPr>
          <a:xfrm>
            <a:off x="145142" y="1417594"/>
            <a:ext cx="2764971" cy="3563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>
                <a:solidFill>
                  <a:srgbClr val="595959"/>
                </a:solidFill>
              </a:rPr>
              <a:t>Geležinkelio linija kerta magistralinį kelią Nr</a:t>
            </a:r>
            <a:r>
              <a:rPr lang="en-US" dirty="0">
                <a:solidFill>
                  <a:srgbClr val="595959"/>
                </a:solidFill>
              </a:rPr>
              <a:t>. </a:t>
            </a:r>
            <a:r>
              <a:rPr lang="pl-PL" dirty="0">
                <a:solidFill>
                  <a:srgbClr val="595959"/>
                </a:solidFill>
              </a:rPr>
              <a:t>A8 </a:t>
            </a:r>
            <a:r>
              <a:rPr lang="pl-PL" dirty="0" err="1">
                <a:solidFill>
                  <a:srgbClr val="595959"/>
                </a:solidFill>
              </a:rPr>
              <a:t>Panev</a:t>
            </a:r>
            <a:r>
              <a:rPr lang="lt-LT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ėž</a:t>
            </a:r>
            <a:r>
              <a:rPr lang="pl-PL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 – Aristava – Sitkūnai, </a:t>
            </a:r>
            <a:r>
              <a:rPr lang="lt-LT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ruože nuo</a:t>
            </a:r>
            <a:r>
              <a:rPr lang="pl-PL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15+704 km</a:t>
            </a:r>
            <a:r>
              <a:rPr lang="lt-LT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iki</a:t>
            </a:r>
            <a:r>
              <a:rPr lang="pl-PL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16+756</a:t>
            </a:r>
            <a:r>
              <a:rPr lang="lt-LT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km.</a:t>
            </a:r>
            <a:endParaRPr lang="pl-PL" dirty="0">
              <a:solidFill>
                <a:srgbClr val="595959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Sankryžoje planuojama įrengti geležinkelio viaduką.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Abejose geležinkelio pusėse planuojama įrengti jungiamuosius kelius tam, kad užtikrinti privažiavimą prie privačių žemės sklypų.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VĮ „Lietuvos automobilių kelių direkcija“ nepateikė reikalavimų numatyti galimybes ateityje įrengti pėsčiųjų ar dviračių takus.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lt-LT" dirty="0"/>
              <a:t>Tam, kad užtikrinti pėsčiųjų saugumą, pėsčiųjų takas magistraliniame kelyje  planuojamas su apsauginiais atitvarais.</a:t>
            </a:r>
            <a:endParaRPr lang="en-US" dirty="0"/>
          </a:p>
          <a:p>
            <a:endParaRPr lang="lv-LV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D583C8-C9B6-40F8-9C27-38FA608F2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864" y="1417594"/>
            <a:ext cx="4784516" cy="34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55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6EE69D5-8E8B-483E-B031-7270386A0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7" y="3292926"/>
            <a:ext cx="4549111" cy="187449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655EAB7-343C-469B-9963-3FDDF5269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27" y="1328774"/>
            <a:ext cx="2550278" cy="192732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F120A1-B973-4ABE-AA5A-B28AC9EB4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558" y="1487139"/>
            <a:ext cx="3889435" cy="2042965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C41CAC43-7392-4051-A68D-B5ACF5479F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647865"/>
            <a:ext cx="5244662" cy="569913"/>
          </a:xfrm>
        </p:spPr>
        <p:txBody>
          <a:bodyPr/>
          <a:lstStyle/>
          <a:p>
            <a:r>
              <a:rPr lang="lt-LT" sz="2000" dirty="0"/>
              <a:t>KELIO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</a:t>
            </a:r>
            <a:r>
              <a:rPr lang="es-ES" sz="2000" dirty="0"/>
              <a:t> </a:t>
            </a:r>
            <a:r>
              <a:rPr lang="pl-PL" sz="2000" dirty="0"/>
              <a:t>A8</a:t>
            </a:r>
            <a:r>
              <a:rPr lang="es-ES" sz="2000" dirty="0"/>
              <a:t> </a:t>
            </a:r>
            <a:r>
              <a:rPr lang="lt-LT" sz="2000" dirty="0"/>
              <a:t>PLANAS IR SKERSINIS PJŪVIS</a:t>
            </a:r>
            <a:endParaRPr lang="lv-LV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8E9893-6483-454B-ADD6-0C0C57145205}"/>
              </a:ext>
            </a:extLst>
          </p:cNvPr>
          <p:cNvSpPr txBox="1"/>
          <p:nvPr/>
        </p:nvSpPr>
        <p:spPr>
          <a:xfrm>
            <a:off x="2857818" y="3009882"/>
            <a:ext cx="982662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PLANAS</a:t>
            </a:r>
            <a:endParaRPr lang="es-ES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853A40-4EB3-4602-BE7D-D6D1624EC8D7}"/>
              </a:ext>
            </a:extLst>
          </p:cNvPr>
          <p:cNvSpPr txBox="1"/>
          <p:nvPr/>
        </p:nvSpPr>
        <p:spPr>
          <a:xfrm>
            <a:off x="7484012" y="3292926"/>
            <a:ext cx="1443154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GELEŽINKELIO VIADUKO PLANAS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115792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B7291FC5-16D6-43DF-8096-0ED210A3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98" y="3538962"/>
            <a:ext cx="4867336" cy="14489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E159607-C760-42CE-89E7-89BEF5D9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1307138"/>
            <a:ext cx="5107065" cy="1831848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766AE2D-B6EB-4C24-AC52-CF6DADF3F6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355600"/>
            <a:ext cx="5244662" cy="758825"/>
          </a:xfrm>
        </p:spPr>
        <p:txBody>
          <a:bodyPr/>
          <a:lstStyle/>
          <a:p>
            <a:r>
              <a:rPr lang="lt-LT" sz="2000" dirty="0"/>
              <a:t>KELIO</a:t>
            </a:r>
            <a:r>
              <a:rPr lang="es-ES" sz="2000" dirty="0"/>
              <a:t> </a:t>
            </a:r>
            <a:r>
              <a:rPr lang="pl-PL" sz="2000" dirty="0"/>
              <a:t>NO.: A8</a:t>
            </a:r>
            <a:r>
              <a:rPr lang="lt-LT" sz="2000" dirty="0"/>
              <a:t> IR GELEŽINKELIO VIADUKO</a:t>
            </a:r>
            <a:r>
              <a:rPr lang="es-ES" sz="2000" dirty="0"/>
              <a:t> </a:t>
            </a:r>
            <a:r>
              <a:rPr lang="lt-LT" sz="2000" dirty="0"/>
              <a:t>FASADAS IR SKERSINIAI PJŪVIAI</a:t>
            </a:r>
            <a:endParaRPr lang="lv-LV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66A47A-5CB4-438F-A03C-B82A619882AF}"/>
              </a:ext>
            </a:extLst>
          </p:cNvPr>
          <p:cNvSpPr txBox="1"/>
          <p:nvPr/>
        </p:nvSpPr>
        <p:spPr>
          <a:xfrm>
            <a:off x="1635463" y="2820047"/>
            <a:ext cx="1980096" cy="24622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GELEŽINKELIO VIADUKO FASADAS</a:t>
            </a:r>
            <a:endParaRPr lang="es-ES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AC6BDF-DD5D-4C32-B3A1-BC2B4EA64921}"/>
              </a:ext>
            </a:extLst>
          </p:cNvPr>
          <p:cNvSpPr txBox="1"/>
          <p:nvPr/>
        </p:nvSpPr>
        <p:spPr>
          <a:xfrm>
            <a:off x="4704456" y="4587845"/>
            <a:ext cx="133663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KELIO SKERSINIS PJŪVIS PYLIME</a:t>
            </a:r>
            <a:endParaRPr lang="es-ES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253C74C-E35C-4764-B1AF-581E36DD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061" y="1414611"/>
            <a:ext cx="3130445" cy="1831849"/>
          </a:xfrm>
          <a:prstGeom prst="rect">
            <a:avLst/>
          </a:prstGeom>
        </p:spPr>
      </p:pic>
      <p:sp>
        <p:nvSpPr>
          <p:cNvPr id="13" name="CuadroTexto 11">
            <a:extLst>
              <a:ext uri="{FF2B5EF4-FFF2-40B4-BE49-F238E27FC236}">
                <a16:creationId xmlns:a16="http://schemas.microsoft.com/office/drawing/2014/main" id="{7DA65CF0-3188-4033-8459-0177ECE7A444}"/>
              </a:ext>
            </a:extLst>
          </p:cNvPr>
          <p:cNvSpPr txBox="1"/>
          <p:nvPr/>
        </p:nvSpPr>
        <p:spPr>
          <a:xfrm>
            <a:off x="7523584" y="3138986"/>
            <a:ext cx="133663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lt-LT" sz="1000" dirty="0"/>
              <a:t>VIADUKO SKERSINIS PJŪVIS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88319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55DD0D3-9FD9-4C78-9558-14E951F8F9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703943"/>
            <a:ext cx="5244662" cy="410482"/>
          </a:xfrm>
        </p:spPr>
        <p:txBody>
          <a:bodyPr/>
          <a:lstStyle/>
          <a:p>
            <a:r>
              <a:rPr lang="lt-LT" sz="2000" dirty="0"/>
              <a:t>KELIO</a:t>
            </a:r>
            <a:r>
              <a:rPr lang="es-ES" sz="2000" dirty="0"/>
              <a:t> </a:t>
            </a:r>
            <a:r>
              <a:rPr lang="pl-PL" sz="2000" dirty="0"/>
              <a:t>N</a:t>
            </a:r>
            <a:r>
              <a:rPr lang="lt-LT" sz="2000" dirty="0"/>
              <a:t>R</a:t>
            </a:r>
            <a:r>
              <a:rPr lang="pl-PL" sz="2000" dirty="0"/>
              <a:t>.: A8</a:t>
            </a:r>
            <a:r>
              <a:rPr lang="lt-LT" sz="2000" dirty="0"/>
              <a:t> VIZUALIZACIJA</a:t>
            </a:r>
            <a:endParaRPr lang="lv-LV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94989-8297-4234-9839-EC24C8C2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" y="1296000"/>
            <a:ext cx="672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4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0BAB9D-9E11-446B-8E5A-1C787F3B3F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1621667"/>
            <a:ext cx="7435850" cy="1881075"/>
          </a:xfrm>
        </p:spPr>
        <p:txBody>
          <a:bodyPr/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</a:rPr>
              <a:t>Nat</a:t>
            </a:r>
            <a:r>
              <a:rPr lang="lt-LT" sz="1400" dirty="0">
                <a:solidFill>
                  <a:srgbClr val="000000"/>
                </a:solidFill>
              </a:rPr>
              <a:t>ū</a:t>
            </a:r>
            <a:r>
              <a:rPr lang="en-US" sz="1400" dirty="0" err="1">
                <a:solidFill>
                  <a:srgbClr val="000000"/>
                </a:solidFill>
              </a:rPr>
              <a:t>ra</a:t>
            </a:r>
            <a:r>
              <a:rPr lang="en-US" sz="1400" dirty="0">
                <a:solidFill>
                  <a:srgbClr val="000000"/>
                </a:solidFill>
              </a:rPr>
              <a:t> 2000 </a:t>
            </a:r>
            <a:r>
              <a:rPr lang="lt-LT" sz="1400" dirty="0">
                <a:solidFill>
                  <a:srgbClr val="000000"/>
                </a:solidFill>
              </a:rPr>
              <a:t>teritorijų šiame ruože nebuvo nustatyta.</a:t>
            </a:r>
          </a:p>
          <a:p>
            <a:pPr algn="just"/>
            <a:endParaRPr lang="pl-PL" sz="1400" dirty="0">
              <a:solidFill>
                <a:srgbClr val="00000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lt-LT" sz="1400" dirty="0">
                <a:solidFill>
                  <a:schemeClr val="tx1"/>
                </a:solidFill>
              </a:rPr>
              <a:t>Tyrinėjimų etape buvo atlikti gyvūnų migracijos tyrimai. Remiantis gautais rezultatais, siūloma įrengti 1 žaliąjį tiltą.</a:t>
            </a:r>
          </a:p>
          <a:p>
            <a:pPr algn="just"/>
            <a:endParaRPr lang="lt-LT" sz="1400" dirty="0">
              <a:solidFill>
                <a:schemeClr val="tx1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lt-LT" sz="1400" dirty="0">
                <a:solidFill>
                  <a:schemeClr val="tx1"/>
                </a:solidFill>
              </a:rPr>
              <a:t>Numatomos triukšmo mažinimo priemonės: triukšmo mažinimo užtvarai. </a:t>
            </a:r>
            <a:r>
              <a:rPr lang="en-US" sz="1400" dirty="0">
                <a:solidFill>
                  <a:schemeClr val="tx1"/>
                </a:solidFill>
              </a:rPr>
              <a:t>​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2606F3E-60E3-4406-899A-BCFA50C686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99144" y="544512"/>
            <a:ext cx="5961077" cy="569913"/>
          </a:xfrm>
        </p:spPr>
        <p:txBody>
          <a:bodyPr/>
          <a:lstStyle/>
          <a:p>
            <a:r>
              <a:rPr lang="lt-LT" sz="2000" dirty="0"/>
              <a:t>APLINKOS APSAUGOS PRIEMONĖS</a:t>
            </a:r>
            <a:endParaRPr lang="lv-LV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64801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EE4CD4E-442F-46B8-A47A-37E6D946EE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lt-LT" dirty="0"/>
              <a:t>TRIUKŠMO MAŽINIMO PRIEMONĖS</a:t>
            </a:r>
            <a:endParaRPr lang="es-ES" dirty="0"/>
          </a:p>
          <a:p>
            <a:endParaRPr lang="es-ES" dirty="0"/>
          </a:p>
        </p:txBody>
      </p: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EFBA86DD-5E4B-468D-A96F-AB13D54C6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229261"/>
              </p:ext>
            </p:extLst>
          </p:nvPr>
        </p:nvGraphicFramePr>
        <p:xfrm>
          <a:off x="1441039" y="1355177"/>
          <a:ext cx="6146694" cy="1856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9516">
                  <a:extLst>
                    <a:ext uri="{9D8B030D-6E8A-4147-A177-3AD203B41FA5}">
                      <a16:colId xmlns:a16="http://schemas.microsoft.com/office/drawing/2014/main" val="330455346"/>
                    </a:ext>
                  </a:extLst>
                </a:gridCol>
                <a:gridCol w="1951630">
                  <a:extLst>
                    <a:ext uri="{9D8B030D-6E8A-4147-A177-3AD203B41FA5}">
                      <a16:colId xmlns:a16="http://schemas.microsoft.com/office/drawing/2014/main" val="226541417"/>
                    </a:ext>
                  </a:extLst>
                </a:gridCol>
                <a:gridCol w="1705548">
                  <a:extLst>
                    <a:ext uri="{9D8B030D-6E8A-4147-A177-3AD203B41FA5}">
                      <a16:colId xmlns:a16="http://schemas.microsoft.com/office/drawing/2014/main" val="2157032572"/>
                    </a:ext>
                  </a:extLst>
                </a:gridCol>
              </a:tblGrid>
              <a:tr h="447188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>
                          <a:solidFill>
                            <a:schemeClr val="bg1"/>
                          </a:solidFill>
                          <a:latin typeface="Myriad Pro"/>
                        </a:rPr>
                        <a:t>Gyvenamoji</a:t>
                      </a:r>
                      <a:r>
                        <a:rPr lang="lt-LT" sz="1100" b="1" baseline="0" dirty="0">
                          <a:solidFill>
                            <a:schemeClr val="bg1"/>
                          </a:solidFill>
                          <a:latin typeface="Myriad Pro"/>
                        </a:rPr>
                        <a:t> teritorija</a:t>
                      </a:r>
                      <a:endParaRPr lang="es-ES" sz="1100" b="1" dirty="0">
                        <a:solidFill>
                          <a:schemeClr val="bg1"/>
                        </a:solidFill>
                        <a:latin typeface="Myriad Pro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>
                          <a:solidFill>
                            <a:schemeClr val="bg1"/>
                          </a:solidFill>
                          <a:latin typeface="Myriad Pro"/>
                        </a:rPr>
                        <a:t>Vieta</a:t>
                      </a:r>
                      <a:endParaRPr lang="es-ES" sz="1100" b="1" dirty="0">
                        <a:solidFill>
                          <a:schemeClr val="bg1"/>
                        </a:solidFill>
                        <a:latin typeface="Myriad Pro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>
                          <a:solidFill>
                            <a:schemeClr val="bg1"/>
                          </a:solidFill>
                          <a:latin typeface="Myriad Pro"/>
                        </a:rPr>
                        <a:t>Triukšmo</a:t>
                      </a:r>
                      <a:r>
                        <a:rPr lang="lt-LT" sz="1100" b="1" baseline="0" dirty="0">
                          <a:solidFill>
                            <a:schemeClr val="bg1"/>
                          </a:solidFill>
                          <a:latin typeface="Myriad Pro"/>
                        </a:rPr>
                        <a:t> mažinimo priemonė</a:t>
                      </a:r>
                      <a:endParaRPr lang="es-ES" sz="1100" b="1" dirty="0">
                        <a:solidFill>
                          <a:schemeClr val="bg1"/>
                        </a:solidFill>
                        <a:latin typeface="Myriad Pro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38890"/>
                  </a:ext>
                </a:extLst>
              </a:tr>
              <a:tr h="419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Panevėžio rajono savivaldybė</a:t>
                      </a:r>
                      <a:endParaRPr kumimoji="0" lang="es-E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1+785 – 1+840,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kairė pusė</a:t>
                      </a:r>
                      <a:endParaRPr kumimoji="0" lang="pl-PL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1+972 – 2+060,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dešinė pusė</a:t>
                      </a:r>
                      <a:endParaRPr kumimoji="0" lang="pl-PL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2+074 – 2+150,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kairė pusė</a:t>
                      </a:r>
                      <a:endParaRPr kumimoji="0" lang="pl-PL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3+052 – 3+137,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kairė pusė</a:t>
                      </a:r>
                      <a:endParaRPr kumimoji="0" lang="pl-PL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3+062 – 3+190,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dešinė pusė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3+488 – 3+577,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kairė pusė</a:t>
                      </a:r>
                      <a:endParaRPr kumimoji="0" lang="pl-PL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3+957 – 4+057,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kairė pusė</a:t>
                      </a:r>
                      <a:endParaRPr kumimoji="0" lang="pl-PL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7+400 – 7+500, </a:t>
                      </a:r>
                      <a:r>
                        <a:rPr kumimoji="0" lang="lt-L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dešinė pusė</a:t>
                      </a:r>
                      <a:endParaRPr kumimoji="0" lang="pl-PL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Triukšmo mažinimo užtvaras</a:t>
                      </a:r>
                      <a:endParaRPr kumimoji="0" lang="es-E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/>
                        <a:ea typeface="+mn-ea"/>
                        <a:cs typeface="+mn-cs"/>
                      </a:endParaRPr>
                    </a:p>
                    <a:p>
                      <a:endParaRPr lang="es-ES" sz="1100" b="0" dirty="0">
                        <a:latin typeface="Myriad Pro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38767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DC777A9D-AECF-415C-8E95-F00F43A74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37" b="15983"/>
          <a:stretch/>
        </p:blipFill>
        <p:spPr>
          <a:xfrm>
            <a:off x="1638319" y="3499713"/>
            <a:ext cx="2993675" cy="10968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D537F5-1148-4A59-BB6F-8C9237D2D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52" r="13860"/>
          <a:stretch/>
        </p:blipFill>
        <p:spPr>
          <a:xfrm>
            <a:off x="5090553" y="3443294"/>
            <a:ext cx="2252893" cy="11556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3F70C9B-800A-4385-8704-4558CB4F49F0}"/>
              </a:ext>
            </a:extLst>
          </p:cNvPr>
          <p:cNvSpPr txBox="1"/>
          <p:nvPr/>
        </p:nvSpPr>
        <p:spPr>
          <a:xfrm>
            <a:off x="5090553" y="4604550"/>
            <a:ext cx="2433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050" i="1" dirty="0"/>
              <a:t>Triukšmo mažinimo užtvaro pavyzdys</a:t>
            </a:r>
            <a:endParaRPr lang="es-ES" sz="1050" i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FB134E-A588-41E9-A3C1-55B2AF2A3969}"/>
              </a:ext>
            </a:extLst>
          </p:cNvPr>
          <p:cNvSpPr txBox="1"/>
          <p:nvPr/>
        </p:nvSpPr>
        <p:spPr>
          <a:xfrm>
            <a:off x="1786595" y="4596574"/>
            <a:ext cx="2194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050" i="1" dirty="0"/>
              <a:t>Triukšmo mažinimo užtvaro pavyzdys</a:t>
            </a:r>
            <a:endParaRPr lang="es-ES" sz="1050" i="1" dirty="0"/>
          </a:p>
        </p:txBody>
      </p:sp>
    </p:spTree>
    <p:extLst>
      <p:ext uri="{BB962C8B-B14F-4D97-AF65-F5344CB8AC3E}">
        <p14:creationId xmlns:p14="http://schemas.microsoft.com/office/powerpoint/2010/main" val="2830829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8A98E0-EA45-49C7-8306-8FA441BD6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t-LT" sz="2800" dirty="0"/>
              <a:t>KLAUSIMAI</a:t>
            </a:r>
            <a:r>
              <a:rPr lang="es-ES" sz="2800" dirty="0"/>
              <a:t>?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2036002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8A98E0-EA45-49C7-8306-8FA441BD6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5489" y="2112587"/>
            <a:ext cx="2689395" cy="988664"/>
          </a:xfrm>
        </p:spPr>
        <p:txBody>
          <a:bodyPr>
            <a:normAutofit/>
          </a:bodyPr>
          <a:lstStyle/>
          <a:p>
            <a:pPr algn="ctr"/>
            <a:r>
              <a:rPr lang="lt-LT" sz="2800" dirty="0"/>
              <a:t>AČIŪ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3337724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05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FA2487-18EF-4506-BA69-CF162F063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-134993" defTabSz="514323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Esama Baltijos šalių jungtis su ES per Lenkiją           </a:t>
            </a: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sudėtinga, dideli kaštai​</a:t>
            </a:r>
          </a:p>
          <a:p>
            <a:pPr indent="-134993" defTabSz="514323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Rail Baltica           jungtinis 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trijų ES narių projektas </a:t>
            </a: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– Estija, Latvija ir Lietuva.​</a:t>
            </a:r>
          </a:p>
          <a:p>
            <a:pPr indent="-134993" defTabSz="514323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t-BR" sz="1230" dirty="0">
                <a:solidFill>
                  <a:srgbClr val="5D5D5D"/>
                </a:solidFill>
                <a:latin typeface="Myriad Pro" charset="0"/>
              </a:rPr>
              <a:t>Nauja </a:t>
            </a: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d</a:t>
            </a:r>
            <a:r>
              <a:rPr lang="pt-BR" sz="1230" b="1" dirty="0">
                <a:solidFill>
                  <a:srgbClr val="5D5D5D"/>
                </a:solidFill>
                <a:latin typeface="Myriad Pro" charset="0"/>
              </a:rPr>
              <a:t>idelio greičio geležinkelio</a:t>
            </a:r>
            <a:r>
              <a:rPr lang="pt-BR" sz="1230" dirty="0">
                <a:solidFill>
                  <a:srgbClr val="5D5D5D"/>
                </a:solidFill>
                <a:latin typeface="Myriad Pro" charset="0"/>
              </a:rPr>
              <a:t> linija   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         </a:t>
            </a:r>
            <a:r>
              <a:rPr lang="pt-BR" sz="1230" dirty="0">
                <a:solidFill>
                  <a:srgbClr val="5D5D5D"/>
                </a:solidFill>
                <a:latin typeface="Myriad Pro" charset="0"/>
              </a:rPr>
              <a:t>greita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s</a:t>
            </a:r>
            <a:r>
              <a:rPr lang="pt-BR" sz="1230" dirty="0">
                <a:solidFill>
                  <a:srgbClr val="5D5D5D"/>
                </a:solidFill>
                <a:latin typeface="Myriad Pro" charset="0"/>
              </a:rPr>
              <a:t> įprasta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s</a:t>
            </a:r>
            <a:r>
              <a:rPr lang="pt-BR" sz="1230" dirty="0">
                <a:solidFill>
                  <a:srgbClr val="5D5D5D"/>
                </a:solidFill>
                <a:latin typeface="Myriad Pro" charset="0"/>
              </a:rPr>
              <a:t> 1435mm vėžė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s dvikelis</a:t>
            </a:r>
            <a:r>
              <a:rPr lang="en-GB" sz="1230" dirty="0">
                <a:solidFill>
                  <a:srgbClr val="5D5D5D"/>
                </a:solidFill>
                <a:latin typeface="Myriad Pro" charset="0"/>
              </a:rPr>
              <a:t> </a:t>
            </a:r>
          </a:p>
          <a:p>
            <a:pPr lvl="0" indent="-134993" defTabSz="514323">
              <a:spcBef>
                <a:spcPts val="750"/>
              </a:spcBef>
              <a:buBlip>
                <a:blip r:embed="rId3"/>
              </a:buBlip>
            </a:pP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Simbolinis </a:t>
            </a: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Baltijos šalių sugrįžimas 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į </a:t>
            </a: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Europą.</a:t>
            </a:r>
          </a:p>
          <a:p>
            <a:pPr lvl="0" defTabSz="514323">
              <a:spcBef>
                <a:spcPts val="750"/>
              </a:spcBef>
            </a:pPr>
            <a:endParaRPr lang="en-GB" sz="1230" dirty="0">
              <a:solidFill>
                <a:srgbClr val="5D5D5D"/>
              </a:solidFill>
              <a:latin typeface="Myriad Pro" charset="0"/>
            </a:endParaRPr>
          </a:p>
          <a:p>
            <a:pPr lvl="0" indent="-134993" defTabSz="514323">
              <a:spcBef>
                <a:spcPts val="0"/>
              </a:spcBef>
              <a:buBlip>
                <a:blip r:embed="rId3"/>
              </a:buBlip>
            </a:pP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Rail Baltica 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taps</a:t>
            </a: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 ES Transeuropinio transporto tinklo (TEN-T) Šiaurės jūros– Baltijos pagrindinio tinklo koridoriaus dalimi:</a:t>
            </a:r>
            <a:endParaRPr lang="en-GB" sz="1230" dirty="0">
              <a:solidFill>
                <a:srgbClr val="5D5D5D"/>
              </a:solidFill>
              <a:latin typeface="Myriad Pro" charset="0"/>
            </a:endParaRPr>
          </a:p>
          <a:p>
            <a:pPr lvl="0" defTabSz="514323">
              <a:spcBef>
                <a:spcPts val="0"/>
              </a:spcBef>
              <a:spcAft>
                <a:spcPts val="600"/>
              </a:spcAft>
            </a:pP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Jungiančio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didžiausius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Europos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uostus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(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Roterdamas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,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Hamburgas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ir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Antverpenas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) per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Nyderlandus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,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Belgiją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,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Vokietiją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ir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Lenkiją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su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trimis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Baltijos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230" i="1" dirty="0" err="1">
                <a:solidFill>
                  <a:srgbClr val="5D5D5D"/>
                </a:solidFill>
                <a:latin typeface="Myriad Pro" charset="0"/>
              </a:rPr>
              <a:t>šalimis</a:t>
            </a:r>
            <a:r>
              <a:rPr lang="en-GB" sz="1230" i="1" dirty="0">
                <a:solidFill>
                  <a:srgbClr val="5D5D5D"/>
                </a:solidFill>
                <a:latin typeface="Myriad Pro" charset="0"/>
              </a:rPr>
              <a:t>. </a:t>
            </a:r>
          </a:p>
          <a:p>
            <a:pPr indent="-134993" defTabSz="514323">
              <a:spcBef>
                <a:spcPts val="750"/>
              </a:spcBef>
              <a:buBlip>
                <a:blip r:embed="rId3"/>
              </a:buBlip>
            </a:pP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Estijos, Latvijos ir Lietuvos </a:t>
            </a:r>
            <a:r>
              <a:rPr lang="lt-LT" sz="1230" b="1" dirty="0">
                <a:solidFill>
                  <a:srgbClr val="5D5D5D"/>
                </a:solidFill>
                <a:latin typeface="Myriad Pro" charset="0"/>
              </a:rPr>
              <a:t>pilna integracija</a:t>
            </a:r>
            <a:r>
              <a:rPr lang="lt-LT" sz="1230" dirty="0">
                <a:solidFill>
                  <a:srgbClr val="5D5D5D"/>
                </a:solidFill>
                <a:latin typeface="Myriad Pro" charset="0"/>
              </a:rPr>
              <a:t> į Europos geležinkelių erdvę.</a:t>
            </a:r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C4069-9E99-4AB5-93B3-2C03CF1C6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BACKGROUND</a:t>
            </a:r>
            <a:endParaRPr lang="lv-LV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F164721A-0FE9-4E76-BC29-0A55227D70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23186" y="704551"/>
            <a:ext cx="5244662" cy="569913"/>
          </a:xfrm>
        </p:spPr>
        <p:txBody>
          <a:bodyPr/>
          <a:lstStyle/>
          <a:p>
            <a:r>
              <a:rPr lang="lt-LT" sz="2000" dirty="0"/>
              <a:t>PAGRINDINIAI FAKTAI</a:t>
            </a:r>
            <a:endParaRPr lang="lv-LV" sz="2000" dirty="0"/>
          </a:p>
          <a:p>
            <a:endParaRPr lang="es-ES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B194E4-E296-4CB8-A1C6-B24F0825D6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06958" y="1365107"/>
            <a:ext cx="2672953" cy="3612697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6C75B0B-63B6-490B-A0B0-C246418DC6B6}"/>
              </a:ext>
            </a:extLst>
          </p:cNvPr>
          <p:cNvCxnSpPr/>
          <p:nvPr/>
        </p:nvCxnSpPr>
        <p:spPr>
          <a:xfrm>
            <a:off x="3355698" y="1628382"/>
            <a:ext cx="33020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77D513F-B2C7-4163-BB7F-FB26DD0DEF38}"/>
              </a:ext>
            </a:extLst>
          </p:cNvPr>
          <p:cNvCxnSpPr>
            <a:cxnSpLocks/>
          </p:cNvCxnSpPr>
          <p:nvPr/>
        </p:nvCxnSpPr>
        <p:spPr>
          <a:xfrm>
            <a:off x="1513392" y="2066511"/>
            <a:ext cx="28575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D9F3761-B9C3-416E-B651-3D3F7EAFF821}"/>
              </a:ext>
            </a:extLst>
          </p:cNvPr>
          <p:cNvCxnSpPr/>
          <p:nvPr/>
        </p:nvCxnSpPr>
        <p:spPr>
          <a:xfrm>
            <a:off x="3050865" y="2489006"/>
            <a:ext cx="330200" cy="9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64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56E88CDF-DF73-4DD2-9C24-2EC500B0D5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08836" y="564683"/>
            <a:ext cx="5244662" cy="569913"/>
          </a:xfrm>
        </p:spPr>
        <p:txBody>
          <a:bodyPr/>
          <a:lstStyle/>
          <a:p>
            <a:r>
              <a:rPr lang="lt-LT" sz="2000" dirty="0"/>
              <a:t>RUOŽO RAMYGALA - BERČIŪNAI</a:t>
            </a:r>
            <a:r>
              <a:rPr lang="pl-PL" sz="2000" dirty="0"/>
              <a:t> </a:t>
            </a:r>
          </a:p>
          <a:p>
            <a:r>
              <a:rPr lang="lt-LT" sz="2000" dirty="0"/>
              <a:t>BENDRASIS PRISTATYMAS</a:t>
            </a:r>
            <a:endParaRPr lang="es-ES" sz="20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833B1D-FA3C-45D6-AB4F-5327B75428A8}"/>
              </a:ext>
            </a:extLst>
          </p:cNvPr>
          <p:cNvSpPr/>
          <p:nvPr/>
        </p:nvSpPr>
        <p:spPr>
          <a:xfrm>
            <a:off x="283778" y="1413328"/>
            <a:ext cx="3866816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4993" defTabSz="514323">
              <a:lnSpc>
                <a:spcPct val="107000"/>
              </a:lnSpc>
              <a:spcBef>
                <a:spcPts val="750"/>
              </a:spcBef>
              <a:spcAft>
                <a:spcPts val="429"/>
              </a:spcAft>
              <a:buBlip>
                <a:blip r:embed="rId3"/>
              </a:buBlip>
            </a:pP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Šis ruožas jungia 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Berčiūnų </a:t>
            </a: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ir 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Ramygalos</a:t>
            </a: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 gyvenamasias teritorijas esančias Panevėžio rajono savivaldybėje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.</a:t>
            </a:r>
          </a:p>
          <a:p>
            <a:pPr indent="-134993" defTabSz="514323">
              <a:lnSpc>
                <a:spcPct val="107000"/>
              </a:lnSpc>
              <a:spcBef>
                <a:spcPts val="750"/>
              </a:spcBef>
              <a:spcAft>
                <a:spcPts val="429"/>
              </a:spcAft>
              <a:buBlip>
                <a:blip r:embed="rId3"/>
              </a:buBlip>
            </a:pP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Šio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ruožo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b="1" dirty="0" err="1">
                <a:solidFill>
                  <a:srgbClr val="5D5D5D"/>
                </a:solidFill>
                <a:latin typeface="Myriad Pro" charset="0"/>
              </a:rPr>
              <a:t>trasa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buvo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projektuojama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patvirtinto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b="1" dirty="0" err="1">
                <a:solidFill>
                  <a:srgbClr val="5D5D5D"/>
                </a:solidFill>
                <a:latin typeface="Myriad Pro" charset="0"/>
              </a:rPr>
              <a:t>Specialiojo</a:t>
            </a:r>
            <a:r>
              <a:rPr lang="en-GB" sz="1000" b="1" dirty="0">
                <a:solidFill>
                  <a:srgbClr val="5D5D5D"/>
                </a:solidFill>
                <a:latin typeface="Myriad Pro" charset="0"/>
              </a:rPr>
              <a:t> Plano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ribose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ir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eina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visai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 </a:t>
            </a:r>
            <a:r>
              <a:rPr lang="en-GB" sz="1000" dirty="0" err="1">
                <a:solidFill>
                  <a:srgbClr val="5D5D5D"/>
                </a:solidFill>
                <a:latin typeface="Myriad Pro" charset="0"/>
              </a:rPr>
              <a:t>šalia</a:t>
            </a:r>
            <a:r>
              <a:rPr lang="en-GB" sz="1000" dirty="0">
                <a:solidFill>
                  <a:srgbClr val="5D5D5D"/>
                </a:solidFill>
                <a:latin typeface="Myriad Pro" charset="0"/>
              </a:rPr>
              <a:t>:</a:t>
            </a:r>
            <a:r>
              <a:rPr lang="pl-PL" sz="1000" b="1" dirty="0">
                <a:latin typeface="Myriad Pro" panose="020B0503030403020204"/>
              </a:rPr>
              <a:t> </a:t>
            </a:r>
            <a:r>
              <a:rPr lang="pl-PL" sz="1000" b="1" dirty="0">
                <a:solidFill>
                  <a:srgbClr val="5D5D5D"/>
                </a:solidFill>
                <a:latin typeface="Myriad Pro" charset="0"/>
              </a:rPr>
              <a:t>Berčiūn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ų</a:t>
            </a:r>
            <a:r>
              <a:rPr lang="pl-PL" sz="1000" b="1" dirty="0">
                <a:solidFill>
                  <a:srgbClr val="5D5D5D"/>
                </a:solidFill>
                <a:latin typeface="Myriad Pro" charset="0"/>
              </a:rPr>
              <a:t>, Upytė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s</a:t>
            </a:r>
            <a:r>
              <a:rPr lang="pl-PL" sz="1000" b="1" dirty="0">
                <a:solidFill>
                  <a:srgbClr val="5D5D5D"/>
                </a:solidFill>
                <a:latin typeface="Myriad Pro" charset="0"/>
              </a:rPr>
              <a:t>, Ėriški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ų</a:t>
            </a:r>
            <a:r>
              <a:rPr lang="pl-PL" sz="1000" b="1" dirty="0">
                <a:solidFill>
                  <a:srgbClr val="5D5D5D"/>
                </a:solidFill>
                <a:latin typeface="Myriad Pro" charset="0"/>
              </a:rPr>
              <a:t>, Jotaini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ų ir</a:t>
            </a:r>
            <a:r>
              <a:rPr lang="pl-PL" sz="1000" b="1" dirty="0">
                <a:solidFill>
                  <a:srgbClr val="5D5D5D"/>
                </a:solidFill>
                <a:latin typeface="Myriad Pro" charset="0"/>
              </a:rPr>
              <a:t> Ramygal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os </a:t>
            </a: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gyvenviečių.</a:t>
            </a:r>
            <a:endParaRPr lang="en-GB" sz="1000" dirty="0">
              <a:solidFill>
                <a:srgbClr val="5D5D5D"/>
              </a:solidFill>
              <a:latin typeface="Myriad Pro" charset="0"/>
            </a:endParaRPr>
          </a:p>
          <a:p>
            <a:pPr indent="-134993" defTabSz="514323">
              <a:lnSpc>
                <a:spcPct val="107000"/>
              </a:lnSpc>
              <a:spcBef>
                <a:spcPts val="750"/>
              </a:spcBef>
              <a:spcAft>
                <a:spcPts val="429"/>
              </a:spcAft>
              <a:buBlip>
                <a:blip r:embed="rId3"/>
              </a:buBlip>
            </a:pP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Ši atkarpa kerta keletą esamų infrastruktūros statinių, kur suprojektuotos 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naujos atskiros sankryžos</a:t>
            </a: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, 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vengiant vieno lygio sankirtų</a:t>
            </a: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, kurios sukelia vienas 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didžiausių saugumo problemų geležinkelių sektoriuje.</a:t>
            </a:r>
            <a:endParaRPr lang="en-GB" sz="1000" b="1" dirty="0">
              <a:solidFill>
                <a:srgbClr val="5D5D5D"/>
              </a:solidFill>
              <a:latin typeface="Myriad Pro" charset="0"/>
            </a:endParaRPr>
          </a:p>
          <a:p>
            <a:pPr indent="-134993" defTabSz="514323">
              <a:lnSpc>
                <a:spcPct val="107000"/>
              </a:lnSpc>
              <a:spcBef>
                <a:spcPts val="750"/>
              </a:spcBef>
              <a:spcAft>
                <a:spcPts val="429"/>
              </a:spcAft>
              <a:buBlip>
                <a:blip r:embed="rId3"/>
              </a:buBlip>
            </a:pP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Lygiagrečiai geležinkelio linijai </a:t>
            </a:r>
            <a:r>
              <a:rPr lang="lt-LT" sz="1000" b="1" dirty="0">
                <a:solidFill>
                  <a:srgbClr val="5D5D5D"/>
                </a:solidFill>
                <a:latin typeface="Myriad Pro" charset="0"/>
              </a:rPr>
              <a:t>projektuojami privažiuojamieji keliai, kurie užtikrins susisiekimą </a:t>
            </a:r>
            <a:r>
              <a:rPr lang="lt-LT" sz="1000" dirty="0">
                <a:solidFill>
                  <a:srgbClr val="5D5D5D"/>
                </a:solidFill>
                <a:latin typeface="Myriad Pro" charset="0"/>
              </a:rPr>
              <a:t>tarp gretimų privačių žemės sklypų savininkų.</a:t>
            </a:r>
          </a:p>
          <a:p>
            <a:pPr defTabSz="514323">
              <a:lnSpc>
                <a:spcPct val="107000"/>
              </a:lnSpc>
              <a:spcBef>
                <a:spcPts val="750"/>
              </a:spcBef>
              <a:spcAft>
                <a:spcPts val="429"/>
              </a:spcAft>
            </a:pPr>
            <a:r>
              <a:rPr lang="lt-LT" sz="1000" i="1" dirty="0">
                <a:solidFill>
                  <a:srgbClr val="5D5D5D"/>
                </a:solidFill>
                <a:latin typeface="Myriad Pro" charset="0"/>
              </a:rPr>
              <a:t>Pastaba</a:t>
            </a:r>
            <a:r>
              <a:rPr lang="en-GB" sz="1000" i="1" dirty="0">
                <a:solidFill>
                  <a:srgbClr val="5D5D5D"/>
                </a:solidFill>
                <a:latin typeface="Myriad Pro" charset="0"/>
              </a:rPr>
              <a:t>: </a:t>
            </a:r>
            <a:r>
              <a:rPr lang="lt-LT" sz="1000" i="1" dirty="0">
                <a:solidFill>
                  <a:schemeClr val="bg1">
                    <a:lumMod val="50000"/>
                  </a:schemeClr>
                </a:solidFill>
                <a:latin typeface="Myriad Pro" charset="0"/>
              </a:rPr>
              <a:t>šioje prezentacijoje rodysime tik Panevėžio rajono savivaldybėje projektuojamus infrastruktūros sprendinius.</a:t>
            </a:r>
            <a:endParaRPr lang="es-ES" sz="1000" dirty="0">
              <a:solidFill>
                <a:srgbClr val="5D5D5D"/>
              </a:solidFill>
              <a:latin typeface="Myriad Pro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297388E-D72E-42B9-8176-384FC808548D}"/>
              </a:ext>
            </a:extLst>
          </p:cNvPr>
          <p:cNvSpPr txBox="1"/>
          <p:nvPr/>
        </p:nvSpPr>
        <p:spPr>
          <a:xfrm>
            <a:off x="2212900" y="4744884"/>
            <a:ext cx="749734" cy="39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6"/>
                </a:solidFill>
              </a:rPr>
              <a:t>ROAD NR. 3022</a:t>
            </a:r>
            <a:endParaRPr lang="es-ES" sz="1000">
              <a:solidFill>
                <a:schemeClr val="accent6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CE7C8C6-6157-4423-B132-31DA4E2A9AF6}"/>
              </a:ext>
            </a:extLst>
          </p:cNvPr>
          <p:cNvSpPr txBox="1"/>
          <p:nvPr/>
        </p:nvSpPr>
        <p:spPr>
          <a:xfrm>
            <a:off x="7869698" y="1872864"/>
            <a:ext cx="870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6"/>
                </a:solidFill>
              </a:rPr>
              <a:t>ROAD NR. 1204</a:t>
            </a:r>
            <a:endParaRPr lang="es-ES" sz="1000">
              <a:solidFill>
                <a:schemeClr val="accent6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FCAE47F-6AAE-429C-9ECB-8CB6D1473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362" y="1405660"/>
            <a:ext cx="2505567" cy="3571153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543BDF9E-DFBD-4800-869A-57374714CF3A}"/>
              </a:ext>
            </a:extLst>
          </p:cNvPr>
          <p:cNvSpPr/>
          <p:nvPr/>
        </p:nvSpPr>
        <p:spPr>
          <a:xfrm rot="20368346">
            <a:off x="5478439" y="3773212"/>
            <a:ext cx="415243" cy="1179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58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3DBD74C8-15B8-41F2-A106-D3CAEB907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372" y="1329756"/>
            <a:ext cx="5323127" cy="178676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297388E-D72E-42B9-8176-384FC808548D}"/>
              </a:ext>
            </a:extLst>
          </p:cNvPr>
          <p:cNvSpPr txBox="1"/>
          <p:nvPr/>
        </p:nvSpPr>
        <p:spPr>
          <a:xfrm>
            <a:off x="2212900" y="4744884"/>
            <a:ext cx="749734" cy="39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6"/>
                </a:solidFill>
              </a:rPr>
              <a:t>ROAD NR. 3022</a:t>
            </a:r>
            <a:endParaRPr lang="es-ES" sz="1000">
              <a:solidFill>
                <a:schemeClr val="accent6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7044857-DAA8-4275-99EE-83723F03F3B1}"/>
              </a:ext>
            </a:extLst>
          </p:cNvPr>
          <p:cNvSpPr txBox="1"/>
          <p:nvPr/>
        </p:nvSpPr>
        <p:spPr>
          <a:xfrm>
            <a:off x="2367978" y="3842127"/>
            <a:ext cx="90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s-ES"/>
              <a:t>ROAD NR. 3023</a:t>
            </a:r>
          </a:p>
        </p:txBody>
      </p:sp>
      <p:pic>
        <p:nvPicPr>
          <p:cNvPr id="74" name="Obraz 73">
            <a:extLst>
              <a:ext uri="{FF2B5EF4-FFF2-40B4-BE49-F238E27FC236}">
                <a16:creationId xmlns:a16="http://schemas.microsoft.com/office/drawing/2014/main" id="{253F1ABC-C690-4015-9C1A-549A1CFD7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65" y="1304604"/>
            <a:ext cx="2505567" cy="3571153"/>
          </a:xfrm>
          <a:prstGeom prst="rect">
            <a:avLst/>
          </a:prstGeom>
        </p:spPr>
      </p:pic>
      <p:sp>
        <p:nvSpPr>
          <p:cNvPr id="75" name="Elipse 11">
            <a:extLst>
              <a:ext uri="{FF2B5EF4-FFF2-40B4-BE49-F238E27FC236}">
                <a16:creationId xmlns:a16="http://schemas.microsoft.com/office/drawing/2014/main" id="{A7BEFF66-F9B4-4385-8373-CEC4DB6276CB}"/>
              </a:ext>
            </a:extLst>
          </p:cNvPr>
          <p:cNvSpPr/>
          <p:nvPr/>
        </p:nvSpPr>
        <p:spPr>
          <a:xfrm rot="20223828">
            <a:off x="1094323" y="3670124"/>
            <a:ext cx="395645" cy="1227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7" name="Łącznik prosty ze strzałką 76">
            <a:extLst>
              <a:ext uri="{FF2B5EF4-FFF2-40B4-BE49-F238E27FC236}">
                <a16:creationId xmlns:a16="http://schemas.microsoft.com/office/drawing/2014/main" id="{49014ADF-A3F1-4E7D-B8B0-7F96E4F254D4}"/>
              </a:ext>
            </a:extLst>
          </p:cNvPr>
          <p:cNvCxnSpPr>
            <a:cxnSpLocks/>
            <a:stCxn id="75" idx="6"/>
          </p:cNvCxnSpPr>
          <p:nvPr/>
        </p:nvCxnSpPr>
        <p:spPr>
          <a:xfrm flipV="1">
            <a:off x="1474328" y="3163147"/>
            <a:ext cx="1902045" cy="10435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Marcador de texto 27">
            <a:extLst>
              <a:ext uri="{FF2B5EF4-FFF2-40B4-BE49-F238E27FC236}">
                <a16:creationId xmlns:a16="http://schemas.microsoft.com/office/drawing/2014/main" id="{50908F0F-7C94-4BC2-8BA7-12647F75840D}"/>
              </a:ext>
            </a:extLst>
          </p:cNvPr>
          <p:cNvSpPr txBox="1">
            <a:spLocks/>
          </p:cNvSpPr>
          <p:nvPr/>
        </p:nvSpPr>
        <p:spPr>
          <a:xfrm>
            <a:off x="3615558" y="552871"/>
            <a:ext cx="5244662" cy="5699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sz="2500" b="1" i="0" kern="1200">
                <a:solidFill>
                  <a:schemeClr val="bg1"/>
                </a:solidFill>
                <a:latin typeface="Myriad Pro Semibold" panose="020B0503030403020204" pitchFamily="34" charset="0"/>
                <a:ea typeface="+mn-ea"/>
                <a:cs typeface="+mn-cs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000" dirty="0"/>
          </a:p>
        </p:txBody>
      </p:sp>
      <p:sp>
        <p:nvSpPr>
          <p:cNvPr id="134" name="CuadroTexto 22">
            <a:extLst>
              <a:ext uri="{FF2B5EF4-FFF2-40B4-BE49-F238E27FC236}">
                <a16:creationId xmlns:a16="http://schemas.microsoft.com/office/drawing/2014/main" id="{E985A215-6161-4820-AA74-19E91D57AB6E}"/>
              </a:ext>
            </a:extLst>
          </p:cNvPr>
          <p:cNvSpPr txBox="1"/>
          <p:nvPr/>
        </p:nvSpPr>
        <p:spPr>
          <a:xfrm>
            <a:off x="7723223" y="1393536"/>
            <a:ext cx="789746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B0F0"/>
                </a:solidFill>
              </a:rPr>
              <a:t>P</a:t>
            </a:r>
            <a:r>
              <a:rPr lang="pl-PL" sz="1000" dirty="0">
                <a:solidFill>
                  <a:srgbClr val="00B0F0"/>
                </a:solidFill>
              </a:rPr>
              <a:t>AN</a:t>
            </a:r>
            <a:r>
              <a:rPr lang="lt-LT" sz="1000" dirty="0">
                <a:solidFill>
                  <a:srgbClr val="00B0F0"/>
                </a:solidFill>
              </a:rPr>
              <a:t>E</a:t>
            </a:r>
            <a:r>
              <a:rPr lang="pl-PL" sz="1000" dirty="0">
                <a:solidFill>
                  <a:srgbClr val="00B0F0"/>
                </a:solidFill>
              </a:rPr>
              <a:t>VĖŽYS</a:t>
            </a:r>
            <a:endParaRPr lang="es-ES" sz="1000" dirty="0">
              <a:solidFill>
                <a:srgbClr val="00B0F0"/>
              </a:solidFill>
            </a:endParaRPr>
          </a:p>
        </p:txBody>
      </p:sp>
      <p:cxnSp>
        <p:nvCxnSpPr>
          <p:cNvPr id="76" name="Conector recto de flecha 25">
            <a:extLst>
              <a:ext uri="{FF2B5EF4-FFF2-40B4-BE49-F238E27FC236}">
                <a16:creationId xmlns:a16="http://schemas.microsoft.com/office/drawing/2014/main" id="{A66668D2-A505-4612-BDC9-5C1303974E2C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3815407" y="1713093"/>
            <a:ext cx="333119" cy="595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uadroTexto 22">
            <a:extLst>
              <a:ext uri="{FF2B5EF4-FFF2-40B4-BE49-F238E27FC236}">
                <a16:creationId xmlns:a16="http://schemas.microsoft.com/office/drawing/2014/main" id="{BB0ACC76-4812-4C11-86DB-99195BBE5F11}"/>
              </a:ext>
            </a:extLst>
          </p:cNvPr>
          <p:cNvSpPr txBox="1"/>
          <p:nvPr/>
        </p:nvSpPr>
        <p:spPr>
          <a:xfrm>
            <a:off x="3376373" y="1497649"/>
            <a:ext cx="878068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Kelias</a:t>
            </a:r>
            <a:r>
              <a:rPr lang="pl-PL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NR</a:t>
            </a:r>
            <a:r>
              <a:rPr lang="pl-PL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.: 3002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0" name="Conector recto de flecha 25">
            <a:extLst>
              <a:ext uri="{FF2B5EF4-FFF2-40B4-BE49-F238E27FC236}">
                <a16:creationId xmlns:a16="http://schemas.microsoft.com/office/drawing/2014/main" id="{72FED1C5-08DD-4E02-A8D8-5CF526069D27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3467441" y="2266153"/>
            <a:ext cx="244971" cy="338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uadroTexto 22">
            <a:extLst>
              <a:ext uri="{FF2B5EF4-FFF2-40B4-BE49-F238E27FC236}">
                <a16:creationId xmlns:a16="http://schemas.microsoft.com/office/drawing/2014/main" id="{1D8A318E-14AB-442E-8918-A39F0FD0A3D2}"/>
              </a:ext>
            </a:extLst>
          </p:cNvPr>
          <p:cNvSpPr txBox="1"/>
          <p:nvPr/>
        </p:nvSpPr>
        <p:spPr>
          <a:xfrm>
            <a:off x="2975090" y="2604707"/>
            <a:ext cx="984702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VIETINĖS REIKŠMĖS KELIAS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3" name="Conector recto de flecha 25">
            <a:extLst>
              <a:ext uri="{FF2B5EF4-FFF2-40B4-BE49-F238E27FC236}">
                <a16:creationId xmlns:a16="http://schemas.microsoft.com/office/drawing/2014/main" id="{0A1E87BD-A971-44EE-9395-F35644259C08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7879557" y="2013891"/>
            <a:ext cx="209068" cy="206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adroTexto 22">
            <a:extLst>
              <a:ext uri="{FF2B5EF4-FFF2-40B4-BE49-F238E27FC236}">
                <a16:creationId xmlns:a16="http://schemas.microsoft.com/office/drawing/2014/main" id="{4FDA5F8A-D1D3-4109-8A5A-32669AB022B1}"/>
              </a:ext>
            </a:extLst>
          </p:cNvPr>
          <p:cNvSpPr txBox="1"/>
          <p:nvPr/>
        </p:nvSpPr>
        <p:spPr>
          <a:xfrm>
            <a:off x="7664281" y="1798447"/>
            <a:ext cx="84868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ŽALIASIS TILTAS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6" name="Conector recto de flecha 25">
            <a:extLst>
              <a:ext uri="{FF2B5EF4-FFF2-40B4-BE49-F238E27FC236}">
                <a16:creationId xmlns:a16="http://schemas.microsoft.com/office/drawing/2014/main" id="{8D57E292-6B2B-4E3B-8D78-ACFDD08D7B6F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4440692" y="2203771"/>
            <a:ext cx="131308" cy="400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22">
            <a:extLst>
              <a:ext uri="{FF2B5EF4-FFF2-40B4-BE49-F238E27FC236}">
                <a16:creationId xmlns:a16="http://schemas.microsoft.com/office/drawing/2014/main" id="{2C60950E-0F8E-4401-91F7-F93D1987D0A9}"/>
              </a:ext>
            </a:extLst>
          </p:cNvPr>
          <p:cNvSpPr txBox="1"/>
          <p:nvPr/>
        </p:nvSpPr>
        <p:spPr>
          <a:xfrm>
            <a:off x="4001658" y="2604707"/>
            <a:ext cx="878068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TILTAS PER NERIES UPĘ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2" name="Conector recto de flecha 25">
            <a:extLst>
              <a:ext uri="{FF2B5EF4-FFF2-40B4-BE49-F238E27FC236}">
                <a16:creationId xmlns:a16="http://schemas.microsoft.com/office/drawing/2014/main" id="{148BE051-D059-4E69-B38D-5E52E626F0D9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4613866" y="1826892"/>
            <a:ext cx="107388" cy="376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2">
            <a:extLst>
              <a:ext uri="{FF2B5EF4-FFF2-40B4-BE49-F238E27FC236}">
                <a16:creationId xmlns:a16="http://schemas.microsoft.com/office/drawing/2014/main" id="{980C12DB-FC7F-495D-824B-05E6329948C4}"/>
              </a:ext>
            </a:extLst>
          </p:cNvPr>
          <p:cNvSpPr txBox="1"/>
          <p:nvPr/>
        </p:nvSpPr>
        <p:spPr>
          <a:xfrm>
            <a:off x="4228833" y="1488338"/>
            <a:ext cx="984841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VIETINĖS REIKŠMĖS KELIAS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9" name="Conector recto de flecha 25">
            <a:extLst>
              <a:ext uri="{FF2B5EF4-FFF2-40B4-BE49-F238E27FC236}">
                <a16:creationId xmlns:a16="http://schemas.microsoft.com/office/drawing/2014/main" id="{75A80E55-BF9A-4E60-A591-5254C41FE467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6037603" y="1879039"/>
            <a:ext cx="344147" cy="725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2">
            <a:extLst>
              <a:ext uri="{FF2B5EF4-FFF2-40B4-BE49-F238E27FC236}">
                <a16:creationId xmlns:a16="http://schemas.microsoft.com/office/drawing/2014/main" id="{1B286DC2-8153-4125-A31F-DC1AEAE67462}"/>
              </a:ext>
            </a:extLst>
          </p:cNvPr>
          <p:cNvSpPr txBox="1"/>
          <p:nvPr/>
        </p:nvSpPr>
        <p:spPr>
          <a:xfrm>
            <a:off x="5598569" y="2604707"/>
            <a:ext cx="878068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KELIAS NR</a:t>
            </a:r>
            <a:r>
              <a:rPr lang="pl-PL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.: 195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3" name="Conector recto de flecha 25">
            <a:extLst>
              <a:ext uri="{FF2B5EF4-FFF2-40B4-BE49-F238E27FC236}">
                <a16:creationId xmlns:a16="http://schemas.microsoft.com/office/drawing/2014/main" id="{C23FDD75-750A-47DA-A229-CB70B09A7974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6244648" y="1542614"/>
            <a:ext cx="413427" cy="206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22">
            <a:extLst>
              <a:ext uri="{FF2B5EF4-FFF2-40B4-BE49-F238E27FC236}">
                <a16:creationId xmlns:a16="http://schemas.microsoft.com/office/drawing/2014/main" id="{FF5A4C07-CDE2-4D4B-BCC8-47D303527D35}"/>
              </a:ext>
            </a:extLst>
          </p:cNvPr>
          <p:cNvSpPr txBox="1"/>
          <p:nvPr/>
        </p:nvSpPr>
        <p:spPr>
          <a:xfrm>
            <a:off x="5366580" y="1434892"/>
            <a:ext cx="878068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KELIAS NR</a:t>
            </a:r>
            <a:r>
              <a:rPr lang="pl-PL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.: A17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E40A73EE-FA7C-49EE-B175-C088A2213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372" y="3261742"/>
            <a:ext cx="5323128" cy="1610103"/>
          </a:xfrm>
          <a:prstGeom prst="rect">
            <a:avLst/>
          </a:prstGeom>
        </p:spPr>
      </p:pic>
      <p:cxnSp>
        <p:nvCxnSpPr>
          <p:cNvPr id="79" name="Conector recto de flecha 25">
            <a:extLst>
              <a:ext uri="{FF2B5EF4-FFF2-40B4-BE49-F238E27FC236}">
                <a16:creationId xmlns:a16="http://schemas.microsoft.com/office/drawing/2014/main" id="{829F07D8-B5E9-4468-A92C-1525AF3F6327}"/>
              </a:ext>
            </a:extLst>
          </p:cNvPr>
          <p:cNvCxnSpPr>
            <a:cxnSpLocks/>
            <a:stCxn id="81" idx="3"/>
          </p:cNvCxnSpPr>
          <p:nvPr/>
        </p:nvCxnSpPr>
        <p:spPr>
          <a:xfrm>
            <a:off x="6381750" y="3401840"/>
            <a:ext cx="94887" cy="664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adroTexto 22">
            <a:extLst>
              <a:ext uri="{FF2B5EF4-FFF2-40B4-BE49-F238E27FC236}">
                <a16:creationId xmlns:a16="http://schemas.microsoft.com/office/drawing/2014/main" id="{5B0ECC34-4EBA-4F43-9B67-4C74C3255DAA}"/>
              </a:ext>
            </a:extLst>
          </p:cNvPr>
          <p:cNvSpPr txBox="1"/>
          <p:nvPr/>
        </p:nvSpPr>
        <p:spPr>
          <a:xfrm>
            <a:off x="5503682" y="3294118"/>
            <a:ext cx="878068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KELIAS NR</a:t>
            </a:r>
            <a:r>
              <a:rPr lang="pl-PL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.: A8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2" name="Conector recto de flecha 25">
            <a:extLst>
              <a:ext uri="{FF2B5EF4-FFF2-40B4-BE49-F238E27FC236}">
                <a16:creationId xmlns:a16="http://schemas.microsoft.com/office/drawing/2014/main" id="{247FD90F-15C6-40B2-B8D0-41960F2B2B7B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3640320" y="3643715"/>
            <a:ext cx="260338" cy="4230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22">
            <a:extLst>
              <a:ext uri="{FF2B5EF4-FFF2-40B4-BE49-F238E27FC236}">
                <a16:creationId xmlns:a16="http://schemas.microsoft.com/office/drawing/2014/main" id="{C6BF38DC-18B1-4B80-A2BB-54601800DFF8}"/>
              </a:ext>
            </a:extLst>
          </p:cNvPr>
          <p:cNvSpPr txBox="1"/>
          <p:nvPr/>
        </p:nvSpPr>
        <p:spPr>
          <a:xfrm>
            <a:off x="3364848" y="3305161"/>
            <a:ext cx="1071619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VIETINĖS REIKŠMĖS KELIAS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5" name="Conector recto de flecha 25">
            <a:extLst>
              <a:ext uri="{FF2B5EF4-FFF2-40B4-BE49-F238E27FC236}">
                <a16:creationId xmlns:a16="http://schemas.microsoft.com/office/drawing/2014/main" id="{B3858287-57DB-44DA-BDB2-BD48130AA9A3}"/>
              </a:ext>
            </a:extLst>
          </p:cNvPr>
          <p:cNvCxnSpPr>
            <a:cxnSpLocks/>
            <a:stCxn id="86" idx="2"/>
          </p:cNvCxnSpPr>
          <p:nvPr/>
        </p:nvCxnSpPr>
        <p:spPr>
          <a:xfrm flipH="1">
            <a:off x="6661151" y="3643715"/>
            <a:ext cx="372614" cy="312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22">
            <a:extLst>
              <a:ext uri="{FF2B5EF4-FFF2-40B4-BE49-F238E27FC236}">
                <a16:creationId xmlns:a16="http://schemas.microsoft.com/office/drawing/2014/main" id="{933F0180-A2CC-4719-966A-A31873133DCF}"/>
              </a:ext>
            </a:extLst>
          </p:cNvPr>
          <p:cNvSpPr txBox="1"/>
          <p:nvPr/>
        </p:nvSpPr>
        <p:spPr>
          <a:xfrm>
            <a:off x="6530838" y="3305161"/>
            <a:ext cx="1005853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VIETINĖS REIKŠMĖS KELIAS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8" name="CuadroTexto 22">
            <a:extLst>
              <a:ext uri="{FF2B5EF4-FFF2-40B4-BE49-F238E27FC236}">
                <a16:creationId xmlns:a16="http://schemas.microsoft.com/office/drawing/2014/main" id="{B545B58C-6EE2-414B-B016-96A4E4ED2A32}"/>
              </a:ext>
            </a:extLst>
          </p:cNvPr>
          <p:cNvSpPr txBox="1"/>
          <p:nvPr/>
        </p:nvSpPr>
        <p:spPr>
          <a:xfrm>
            <a:off x="7723223" y="3386451"/>
            <a:ext cx="789746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B0F0"/>
                </a:solidFill>
              </a:rPr>
              <a:t>P</a:t>
            </a:r>
            <a:r>
              <a:rPr lang="pl-PL" sz="1000" dirty="0">
                <a:solidFill>
                  <a:srgbClr val="00B0F0"/>
                </a:solidFill>
              </a:rPr>
              <a:t>AN</a:t>
            </a:r>
            <a:r>
              <a:rPr lang="lt-LT" sz="1000" dirty="0">
                <a:solidFill>
                  <a:srgbClr val="00B0F0"/>
                </a:solidFill>
              </a:rPr>
              <a:t>E</a:t>
            </a:r>
            <a:r>
              <a:rPr lang="pl-PL" sz="1000" dirty="0">
                <a:solidFill>
                  <a:srgbClr val="00B0F0"/>
                </a:solidFill>
              </a:rPr>
              <a:t>VĖŽYS</a:t>
            </a:r>
            <a:endParaRPr lang="es-ES" sz="1000" dirty="0">
              <a:solidFill>
                <a:srgbClr val="00B0F0"/>
              </a:solidFill>
            </a:endParaRPr>
          </a:p>
        </p:txBody>
      </p:sp>
      <p:cxnSp>
        <p:nvCxnSpPr>
          <p:cNvPr id="89" name="Conector recto de flecha 25">
            <a:extLst>
              <a:ext uri="{FF2B5EF4-FFF2-40B4-BE49-F238E27FC236}">
                <a16:creationId xmlns:a16="http://schemas.microsoft.com/office/drawing/2014/main" id="{6ACE4691-5F5C-42C2-9C58-B5EBB4B12C9A}"/>
              </a:ext>
            </a:extLst>
          </p:cNvPr>
          <p:cNvCxnSpPr>
            <a:cxnSpLocks/>
            <a:stCxn id="90" idx="0"/>
          </p:cNvCxnSpPr>
          <p:nvPr/>
        </p:nvCxnSpPr>
        <p:spPr>
          <a:xfrm flipV="1">
            <a:off x="8055510" y="3901660"/>
            <a:ext cx="59790" cy="641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uadroTexto 22">
            <a:extLst>
              <a:ext uri="{FF2B5EF4-FFF2-40B4-BE49-F238E27FC236}">
                <a16:creationId xmlns:a16="http://schemas.microsoft.com/office/drawing/2014/main" id="{9E02B7B6-00A0-413B-B319-D658A9649F70}"/>
              </a:ext>
            </a:extLst>
          </p:cNvPr>
          <p:cNvSpPr txBox="1"/>
          <p:nvPr/>
        </p:nvSpPr>
        <p:spPr>
          <a:xfrm>
            <a:off x="7598052" y="4543326"/>
            <a:ext cx="914915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t-LT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VIETINĖS REIKŠMĖS KELIAS</a:t>
            </a:r>
            <a:endParaRPr lang="es-E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Marcador de texto 27">
            <a:extLst>
              <a:ext uri="{FF2B5EF4-FFF2-40B4-BE49-F238E27FC236}">
                <a16:creationId xmlns:a16="http://schemas.microsoft.com/office/drawing/2014/main" id="{56E88CDF-DF73-4DD2-9C24-2EC500B0D5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08836" y="564683"/>
            <a:ext cx="5244662" cy="569913"/>
          </a:xfrm>
        </p:spPr>
        <p:txBody>
          <a:bodyPr/>
          <a:lstStyle/>
          <a:p>
            <a:r>
              <a:rPr lang="lt-LT" sz="2000" dirty="0"/>
              <a:t>RUOŽO RAMYGALA - BERČIŪNAI</a:t>
            </a:r>
            <a:r>
              <a:rPr lang="pl-PL" sz="2000" dirty="0"/>
              <a:t> </a:t>
            </a:r>
          </a:p>
          <a:p>
            <a:r>
              <a:rPr lang="lt-LT" sz="2000" dirty="0"/>
              <a:t>BENDRASIS PRISTATYMAS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416977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943898F3-CE3E-48E1-B430-9501E2DF85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lt-LT" sz="2000" dirty="0"/>
              <a:t>GELEŽINKELIO SITUACIJOS PLANAS PANEVĖŽIO RAJONE</a:t>
            </a:r>
            <a:endParaRPr lang="es-ES"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498762F-DAA0-4643-88DE-3E1CED8B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" y="1286288"/>
            <a:ext cx="4292600" cy="16862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C63B7A2-FD22-4C6A-807F-3870A2011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018" y="1286288"/>
            <a:ext cx="4145203" cy="16242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A5D45A0-397C-4AF4-A975-D159E3649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8" y="3069693"/>
            <a:ext cx="4292599" cy="169606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BC817DA-625F-4603-AB62-0A6BB853D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019" y="3069693"/>
            <a:ext cx="4145202" cy="16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89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5FBDD-94A9-47B8-A80E-9E98B61A3D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lt-LT" sz="2000" dirty="0"/>
              <a:t>GELEŽINKELIO TRASOS PLANAS</a:t>
            </a:r>
            <a:endParaRPr lang="es-ES"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1DA4BA-E9B7-46A9-B082-F517E7B8A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440000"/>
            <a:ext cx="8952700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49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3787"/>
      </a:dk2>
      <a:lt2>
        <a:srgbClr val="E5E5E5"/>
      </a:lt2>
      <a:accent1>
        <a:srgbClr val="3398DB"/>
      </a:accent1>
      <a:accent2>
        <a:srgbClr val="FFC101"/>
      </a:accent2>
      <a:accent3>
        <a:srgbClr val="039E86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FC1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B_Presentation" id="{E5BBE1F6-F33C-3B4E-A394-AE6268D68375}" vid="{F413ECCE-7207-BD48-B73C-2BC8B3E030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8815C0EBA4524D83E916CFFDF988FB" ma:contentTypeVersion="12" ma:contentTypeDescription="Crear nuevo documento." ma:contentTypeScope="" ma:versionID="a549e341b29076db2db1ff223ef339ae">
  <xsd:schema xmlns:xsd="http://www.w3.org/2001/XMLSchema" xmlns:xs="http://www.w3.org/2001/XMLSchema" xmlns:p="http://schemas.microsoft.com/office/2006/metadata/properties" xmlns:ns2="f79720cf-13ba-4126-af1a-0d56e961389a" xmlns:ns3="8c24dcf7-46b6-495e-aaa9-ad6e888dda50" targetNamespace="http://schemas.microsoft.com/office/2006/metadata/properties" ma:root="true" ma:fieldsID="2a2dd694d03c33398729e396456676bc" ns2:_="" ns3:_="">
    <xsd:import namespace="f79720cf-13ba-4126-af1a-0d56e961389a"/>
    <xsd:import namespace="8c24dcf7-46b6-495e-aaa9-ad6e888dda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9720cf-13ba-4126-af1a-0d56e96138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4dcf7-46b6-495e-aaa9-ad6e888dda5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2BA7F3-344C-4A6A-B90B-94112AB3A473}">
  <ds:schemaRefs>
    <ds:schemaRef ds:uri="http://schemas.microsoft.com/office/2006/documentManagement/types"/>
    <ds:schemaRef ds:uri="http://schemas.microsoft.com/office/2006/metadata/properties"/>
    <ds:schemaRef ds:uri="f79720cf-13ba-4126-af1a-0d56e961389a"/>
    <ds:schemaRef ds:uri="8c24dcf7-46b6-495e-aaa9-ad6e888dda5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6BB9293-D2E7-4CE9-8CBD-AFBBC2246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7760D7-78D4-4A97-9329-BC087D0F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9720cf-13ba-4126-af1a-0d56e961389a"/>
    <ds:schemaRef ds:uri="8c24dcf7-46b6-495e-aaa9-ad6e888dda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</TotalTime>
  <Words>1164</Words>
  <Application>Microsoft Office PowerPoint</Application>
  <PresentationFormat>Presentación en pantalla (16:9)</PresentationFormat>
  <Paragraphs>171</Paragraphs>
  <Slides>49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Office Theme</vt:lpstr>
      <vt:lpstr>Rail Baltica ruožo  Ramygala - Berčiūnai (DPS1), Panevėžio rajono savivaldybėje  VIEŠASIS SVARSTYMAS</vt:lpstr>
      <vt:lpstr>„Naujo geležinkelio ruožo nuo Ramygalos iki Lietuvos/Latvijos valstybinės sienos statinio projektavimo ir projekto vykdymo priežiūros paslaugos“​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MccannRiga2</dc:creator>
  <cp:lastModifiedBy>Dovile Gribuliene</cp:lastModifiedBy>
  <cp:revision>47</cp:revision>
  <dcterms:created xsi:type="dcterms:W3CDTF">2019-07-30T13:23:13Z</dcterms:created>
  <dcterms:modified xsi:type="dcterms:W3CDTF">2021-10-11T14:29:22Z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0x010100F28815C0EBA4524D83E916CFFDF988FB</vt:lpwstr>
  </property>
</Properties>
</file>